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58"/>
  </p:notesMasterIdLst>
  <p:handoutMasterIdLst>
    <p:handoutMasterId r:id="rId59"/>
  </p:handoutMasterIdLst>
  <p:sldIdLst>
    <p:sldId id="287" r:id="rId3"/>
    <p:sldId id="324" r:id="rId4"/>
    <p:sldId id="330" r:id="rId5"/>
    <p:sldId id="329" r:id="rId6"/>
    <p:sldId id="338" r:id="rId7"/>
    <p:sldId id="333" r:id="rId8"/>
    <p:sldId id="332" r:id="rId9"/>
    <p:sldId id="328" r:id="rId10"/>
    <p:sldId id="279" r:id="rId11"/>
    <p:sldId id="291" r:id="rId12"/>
    <p:sldId id="339" r:id="rId13"/>
    <p:sldId id="341" r:id="rId14"/>
    <p:sldId id="342" r:id="rId15"/>
    <p:sldId id="278" r:id="rId16"/>
    <p:sldId id="292" r:id="rId17"/>
    <p:sldId id="296" r:id="rId18"/>
    <p:sldId id="293" r:id="rId19"/>
    <p:sldId id="294" r:id="rId20"/>
    <p:sldId id="295" r:id="rId21"/>
    <p:sldId id="297" r:id="rId22"/>
    <p:sldId id="299" r:id="rId23"/>
    <p:sldId id="298" r:id="rId24"/>
    <p:sldId id="300" r:id="rId25"/>
    <p:sldId id="301" r:id="rId26"/>
    <p:sldId id="335" r:id="rId27"/>
    <p:sldId id="302" r:id="rId28"/>
    <p:sldId id="303" r:id="rId29"/>
    <p:sldId id="306" r:id="rId30"/>
    <p:sldId id="304" r:id="rId31"/>
    <p:sldId id="305" r:id="rId32"/>
    <p:sldId id="307" r:id="rId33"/>
    <p:sldId id="308" r:id="rId34"/>
    <p:sldId id="309" r:id="rId35"/>
    <p:sldId id="310" r:id="rId36"/>
    <p:sldId id="311" r:id="rId37"/>
    <p:sldId id="313" r:id="rId38"/>
    <p:sldId id="314" r:id="rId39"/>
    <p:sldId id="315" r:id="rId40"/>
    <p:sldId id="316" r:id="rId41"/>
    <p:sldId id="317" r:id="rId42"/>
    <p:sldId id="318" r:id="rId43"/>
    <p:sldId id="319" r:id="rId44"/>
    <p:sldId id="259" r:id="rId45"/>
    <p:sldId id="258" r:id="rId46"/>
    <p:sldId id="312" r:id="rId47"/>
    <p:sldId id="320" r:id="rId48"/>
    <p:sldId id="321" r:id="rId49"/>
    <p:sldId id="322" r:id="rId50"/>
    <p:sldId id="288" r:id="rId51"/>
    <p:sldId id="337" r:id="rId52"/>
    <p:sldId id="343" r:id="rId53"/>
    <p:sldId id="334" r:id="rId54"/>
    <p:sldId id="344" r:id="rId55"/>
    <p:sldId id="323" r:id="rId56"/>
    <p:sldId id="289" r:id="rId57"/>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26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p:restoredTop sz="86998" autoAdjust="0"/>
  </p:normalViewPr>
  <p:slideViewPr>
    <p:cSldViewPr snapToGrid="0" snapToObjects="1">
      <p:cViewPr varScale="1">
        <p:scale>
          <a:sx n="56" d="100"/>
          <a:sy n="56" d="100"/>
        </p:scale>
        <p:origin x="1744" y="17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46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A7E6A81C-5C9C-48A3-8A89-2B578064530B}" type="datetimeFigureOut">
              <a:rPr lang="en-SG" smtClean="0"/>
              <a:t>19/7/19</a:t>
            </a:fld>
            <a:endParaRPr lang="en-SG"/>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SG"/>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049D9406-8DF4-4A92-AEAC-B54A8F44D9C0}" type="slidenum">
              <a:rPr lang="en-SG" smtClean="0"/>
              <a:t>‹#›</a:t>
            </a:fld>
            <a:endParaRPr lang="en-SG"/>
          </a:p>
        </p:txBody>
      </p:sp>
    </p:spTree>
    <p:extLst>
      <p:ext uri="{BB962C8B-B14F-4D97-AF65-F5344CB8AC3E}">
        <p14:creationId xmlns:p14="http://schemas.microsoft.com/office/powerpoint/2010/main" val="562878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6A05E3C8-8A88-4B1B-9385-8D9A140DBF4A}" type="datetimeFigureOut">
              <a:rPr lang="en-SG" smtClean="0"/>
              <a:t>19/7/19</a:t>
            </a:fld>
            <a:endParaRPr lang="en-SG"/>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679CE305-EDDD-4FC9-956C-75F7D10A2373}" type="slidenum">
              <a:rPr lang="en-SG" smtClean="0"/>
              <a:t>‹#›</a:t>
            </a:fld>
            <a:endParaRPr lang="en-SG"/>
          </a:p>
        </p:txBody>
      </p:sp>
    </p:spTree>
    <p:extLst>
      <p:ext uri="{BB962C8B-B14F-4D97-AF65-F5344CB8AC3E}">
        <p14:creationId xmlns:p14="http://schemas.microsoft.com/office/powerpoint/2010/main" val="4170723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mGVbFiqAXhY"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youtube.com/watch?v=DXDGE_lRI0E"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_x1RpFwrKOU"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youtu.be/OVYma-PyVSU?list=PLPrBypncwuNVpJoGme7sE3SiWday_ELV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124OdLK98kA"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“Life with the Wright Family” </a:t>
            </a:r>
          </a:p>
          <a:p>
            <a:r>
              <a:rPr lang="en-US" dirty="0"/>
              <a:t>One day the Wright family decided to take a vacation.  The first thing they had to decide was who would be left at home since there was not enough room in the Wright family car for all of them. Mr. Wright decided that Aunt Linda Wright would be the one left at home. Of course this made Aunt Linda Wright so mad that she left the house immediately yelling "It will be a right cold day before I return". </a:t>
            </a:r>
          </a:p>
          <a:p>
            <a:r>
              <a:rPr lang="en-US" dirty="0"/>
              <a:t>The Wright family now bundled up the children, Tommy Wright, Susan Wright, Timmy Wright and Shelly Wright and got in the car and left.  Unfortunately, as they turned out of the driveway someone had left a trash can in the street so they had to turn right around and stop the car. They told Tommy Wright to get out of the car and move the trash can so they could get going. Tommy took so long that they almost left him in the street.  Once the Wright family got on the road, Mother Wright wondered if she had left the stove on. Father Wright told her not to worry he had checked the stove and she had not left it on. As they turned right at the corner, everyone started to think about other things that they might have left undone. </a:t>
            </a:r>
          </a:p>
          <a:p>
            <a:r>
              <a:rPr lang="en-US" dirty="0"/>
              <a:t>No need to worry now, they were off on a right fine vacation. When they arrived at the gas station, Father Wright put gas in the car and then discovered that he had left his wallet at home. So Timmy Wright ran home to get the money that was left behind.  After Timmy had left, Susan Wright started to feel sick. She left the car saying that she had to throw up.  This of course got Mother Wright's attention and she left the car in a hurry.  Shelly Wright wanted to watch Susan get sick, so she left the car too. Father Wright was left with Tommy Wright who was playing a game in the backseat. </a:t>
            </a:r>
          </a:p>
          <a:p>
            <a:r>
              <a:rPr lang="en-US" dirty="0"/>
              <a:t>With all of this going on Father Wright decided that this was not the right time to take a vacation, so he gathered up all of the family and left the gas station as quickly as he could. When he arrived home, he turned left into the driveway and said "I wish the Wright family had never left the house today! Right?” </a:t>
            </a:r>
          </a:p>
          <a:p>
            <a:r>
              <a:rPr lang="en-US" dirty="0"/>
              <a:t> Now, I hope you have an enjoyable time for yourself because that is all that is LEFT of our story except to wish you a very happy time and to remind you that when you leave our gathering today, please make sure that you have not LEFT anything behind. </a:t>
            </a:r>
          </a:p>
          <a:p>
            <a:r>
              <a:rPr lang="en-US" dirty="0"/>
              <a:t> </a:t>
            </a:r>
            <a:endParaRPr lang="en-SG" dirty="0"/>
          </a:p>
        </p:txBody>
      </p:sp>
      <p:sp>
        <p:nvSpPr>
          <p:cNvPr id="4" name="Slide Number Placeholder 3"/>
          <p:cNvSpPr>
            <a:spLocks noGrp="1"/>
          </p:cNvSpPr>
          <p:nvPr>
            <p:ph type="sldNum" sz="quarter" idx="10"/>
          </p:nvPr>
        </p:nvSpPr>
        <p:spPr/>
        <p:txBody>
          <a:bodyPr/>
          <a:lstStyle/>
          <a:p>
            <a:fld id="{679CE305-EDDD-4FC9-956C-75F7D10A2373}" type="slidenum">
              <a:rPr lang="en-SG" smtClean="0"/>
              <a:t>7</a:t>
            </a:fld>
            <a:endParaRPr lang="en-SG"/>
          </a:p>
        </p:txBody>
      </p:sp>
    </p:spTree>
    <p:extLst>
      <p:ext uri="{BB962C8B-B14F-4D97-AF65-F5344CB8AC3E}">
        <p14:creationId xmlns:p14="http://schemas.microsoft.com/office/powerpoint/2010/main" val="131469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day has been great, it’s a great time to praise the Lord. If your day has been lousy, let’s drive away the blues by singing, It’s a great day to praise the Lord. Or you can sing Lincoln Brewster’s Today is the Day </a:t>
            </a:r>
            <a:r>
              <a:rPr lang="en-SG" sz="1200" u="sng" kern="1200" dirty="0">
                <a:solidFill>
                  <a:schemeClr val="tx1"/>
                </a:solidFill>
                <a:effectLst/>
                <a:latin typeface="+mn-lt"/>
                <a:ea typeface="+mn-ea"/>
                <a:cs typeface="+mn-cs"/>
                <a:hlinkClick r:id="rId3"/>
              </a:rPr>
              <a:t>https://www.youtube.com/watch?v=mGVbFiqAXhY</a:t>
            </a:r>
            <a:r>
              <a:rPr lang="en-SG" dirty="0">
                <a:effectLst/>
              </a:rPr>
              <a:t>  or 10000 Reasons </a:t>
            </a:r>
            <a:r>
              <a:rPr lang="en-SG" dirty="0">
                <a:hlinkClick r:id="rId4"/>
              </a:rPr>
              <a:t>https://www.youtube.com/watch?v=DXDGE_lRI0E</a:t>
            </a:r>
            <a:endParaRPr lang="en-US" dirty="0"/>
          </a:p>
        </p:txBody>
      </p:sp>
      <p:sp>
        <p:nvSpPr>
          <p:cNvPr id="4" name="Slide Number Placeholder 3"/>
          <p:cNvSpPr>
            <a:spLocks noGrp="1"/>
          </p:cNvSpPr>
          <p:nvPr>
            <p:ph type="sldNum" sz="quarter" idx="5"/>
          </p:nvPr>
        </p:nvSpPr>
        <p:spPr/>
        <p:txBody>
          <a:bodyPr/>
          <a:lstStyle/>
          <a:p>
            <a:fld id="{679CE305-EDDD-4FC9-956C-75F7D10A2373}" type="slidenum">
              <a:rPr lang="en-SG" smtClean="0"/>
              <a:t>11</a:t>
            </a:fld>
            <a:endParaRPr lang="en-SG"/>
          </a:p>
        </p:txBody>
      </p:sp>
    </p:spTree>
    <p:extLst>
      <p:ext uri="{BB962C8B-B14F-4D97-AF65-F5344CB8AC3E}">
        <p14:creationId xmlns:p14="http://schemas.microsoft.com/office/powerpoint/2010/main" val="4142474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 Walking in the Light of God and follow the actions</a:t>
            </a:r>
          </a:p>
        </p:txBody>
      </p:sp>
      <p:sp>
        <p:nvSpPr>
          <p:cNvPr id="4" name="Slide Number Placeholder 3"/>
          <p:cNvSpPr>
            <a:spLocks noGrp="1"/>
          </p:cNvSpPr>
          <p:nvPr>
            <p:ph type="sldNum" sz="quarter" idx="5"/>
          </p:nvPr>
        </p:nvSpPr>
        <p:spPr/>
        <p:txBody>
          <a:bodyPr/>
          <a:lstStyle/>
          <a:p>
            <a:fld id="{679CE305-EDDD-4FC9-956C-75F7D10A2373}" type="slidenum">
              <a:rPr lang="en-SG" smtClean="0"/>
              <a:t>12</a:t>
            </a:fld>
            <a:endParaRPr lang="en-SG"/>
          </a:p>
        </p:txBody>
      </p:sp>
    </p:spTree>
    <p:extLst>
      <p:ext uri="{BB962C8B-B14F-4D97-AF65-F5344CB8AC3E}">
        <p14:creationId xmlns:p14="http://schemas.microsoft.com/office/powerpoint/2010/main" val="62559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 Lincoln Brewster’s “Today is the Day”</a:t>
            </a:r>
          </a:p>
        </p:txBody>
      </p:sp>
      <p:sp>
        <p:nvSpPr>
          <p:cNvPr id="4" name="Slide Number Placeholder 3"/>
          <p:cNvSpPr>
            <a:spLocks noGrp="1"/>
          </p:cNvSpPr>
          <p:nvPr>
            <p:ph type="sldNum" sz="quarter" idx="5"/>
          </p:nvPr>
        </p:nvSpPr>
        <p:spPr/>
        <p:txBody>
          <a:bodyPr/>
          <a:lstStyle/>
          <a:p>
            <a:fld id="{679CE305-EDDD-4FC9-956C-75F7D10A2373}" type="slidenum">
              <a:rPr lang="en-SG" smtClean="0"/>
              <a:t>13</a:t>
            </a:fld>
            <a:endParaRPr lang="en-SG"/>
          </a:p>
        </p:txBody>
      </p:sp>
    </p:spTree>
    <p:extLst>
      <p:ext uri="{BB962C8B-B14F-4D97-AF65-F5344CB8AC3E}">
        <p14:creationId xmlns:p14="http://schemas.microsoft.com/office/powerpoint/2010/main" val="2075727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Testimony – arrange for someone to share a testimony about how he did not find joy and happiness and solutions to life’s problems by the ways of the world, e.g., through striving for wealth, fame, power, popularity, position, and success, or through education, self-improvement and good works, or through idolatry and superstition, but ultimately finding happiness, joy and abundant life in Christ.</a:t>
            </a:r>
          </a:p>
        </p:txBody>
      </p:sp>
      <p:sp>
        <p:nvSpPr>
          <p:cNvPr id="4" name="Slide Number Placeholder 3"/>
          <p:cNvSpPr>
            <a:spLocks noGrp="1"/>
          </p:cNvSpPr>
          <p:nvPr>
            <p:ph type="sldNum" sz="quarter" idx="5"/>
          </p:nvPr>
        </p:nvSpPr>
        <p:spPr/>
        <p:txBody>
          <a:bodyPr/>
          <a:lstStyle/>
          <a:p>
            <a:fld id="{679CE305-EDDD-4FC9-956C-75F7D10A2373}" type="slidenum">
              <a:rPr lang="en-SG" smtClean="0"/>
              <a:t>25</a:t>
            </a:fld>
            <a:endParaRPr lang="en-SG"/>
          </a:p>
        </p:txBody>
      </p:sp>
    </p:spTree>
    <p:extLst>
      <p:ext uri="{BB962C8B-B14F-4D97-AF65-F5344CB8AC3E}">
        <p14:creationId xmlns:p14="http://schemas.microsoft.com/office/powerpoint/2010/main" val="1239836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Ron Archer’s video testimony “Trick Baby”</a:t>
            </a:r>
          </a:p>
        </p:txBody>
      </p:sp>
      <p:sp>
        <p:nvSpPr>
          <p:cNvPr id="4" name="Slide Number Placeholder 3"/>
          <p:cNvSpPr>
            <a:spLocks noGrp="1"/>
          </p:cNvSpPr>
          <p:nvPr>
            <p:ph type="sldNum" sz="quarter" idx="5"/>
          </p:nvPr>
        </p:nvSpPr>
        <p:spPr/>
        <p:txBody>
          <a:bodyPr/>
          <a:lstStyle/>
          <a:p>
            <a:fld id="{679CE305-EDDD-4FC9-956C-75F7D10A2373}" type="slidenum">
              <a:rPr lang="en-SG" smtClean="0"/>
              <a:t>49</a:t>
            </a:fld>
            <a:endParaRPr lang="en-SG"/>
          </a:p>
        </p:txBody>
      </p:sp>
    </p:spTree>
    <p:extLst>
      <p:ext uri="{BB962C8B-B14F-4D97-AF65-F5344CB8AC3E}">
        <p14:creationId xmlns:p14="http://schemas.microsoft.com/office/powerpoint/2010/main" val="366809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Playback Bishop Ron Archer’s “Trick Baby” testimony (</a:t>
            </a:r>
            <a:r>
              <a:rPr lang="en-SG" sz="1200" dirty="0">
                <a:solidFill>
                  <a:srgbClr val="0070C0"/>
                </a:solidFill>
                <a:hlinkClick r:id="rId3">
                  <a:extLst>
                    <a:ext uri="{A12FA001-AC4F-418D-AE19-62706E023703}">
                      <ahyp:hlinkClr xmlns:ahyp="http://schemas.microsoft.com/office/drawing/2018/hyperlinkcolor" val="tx"/>
                    </a:ext>
                  </a:extLst>
                </a:hlinkClick>
              </a:rPr>
              <a:t>https://www.youtube.com/watch?v=_x1RpFwrKOU</a:t>
            </a:r>
            <a:r>
              <a:rPr lang="en-SG" sz="1200" dirty="0">
                <a:solidFill>
                  <a:srgbClr val="0070C0"/>
                </a:solidFill>
              </a:rPr>
              <a:t> for English without sub-titles or </a:t>
            </a:r>
            <a:r>
              <a:rPr lang="en-SG" sz="1200" u="sng" dirty="0">
                <a:solidFill>
                  <a:srgbClr val="0070C0"/>
                </a:solidFill>
                <a:hlinkClick r:id="rId4">
                  <a:extLst>
                    <a:ext uri="{A12FA001-AC4F-418D-AE19-62706E023703}">
                      <ahyp:hlinkClr xmlns:ahyp="http://schemas.microsoft.com/office/drawing/2018/hyperlinkcolor" val="tx"/>
                    </a:ext>
                  </a:extLst>
                </a:hlinkClick>
              </a:rPr>
              <a:t>https://youtu.be/OVYma-PyVSU?list=PLPrBypncwuNVpJoGme7sE3SiWday_ELVs</a:t>
            </a:r>
            <a:r>
              <a:rPr lang="en-SG" sz="1200" u="none" dirty="0">
                <a:solidFill>
                  <a:srgbClr val="0070C0"/>
                </a:solidFill>
              </a:rPr>
              <a:t> for </a:t>
            </a:r>
            <a:r>
              <a:rPr lang="en-SG" sz="1200" dirty="0">
                <a:solidFill>
                  <a:srgbClr val="0070C0"/>
                </a:solidFill>
              </a:rPr>
              <a:t>English with Chinese sub-titles)</a:t>
            </a:r>
          </a:p>
          <a:p>
            <a:endParaRPr lang="en-US" dirty="0"/>
          </a:p>
        </p:txBody>
      </p:sp>
      <p:sp>
        <p:nvSpPr>
          <p:cNvPr id="4" name="Slide Number Placeholder 3"/>
          <p:cNvSpPr>
            <a:spLocks noGrp="1"/>
          </p:cNvSpPr>
          <p:nvPr>
            <p:ph type="sldNum" sz="quarter" idx="5"/>
          </p:nvPr>
        </p:nvSpPr>
        <p:spPr/>
        <p:txBody>
          <a:bodyPr/>
          <a:lstStyle/>
          <a:p>
            <a:fld id="{679CE305-EDDD-4FC9-956C-75F7D10A2373}" type="slidenum">
              <a:rPr lang="en-SG" smtClean="0"/>
              <a:t>50</a:t>
            </a:fld>
            <a:endParaRPr lang="en-SG"/>
          </a:p>
        </p:txBody>
      </p:sp>
    </p:spTree>
    <p:extLst>
      <p:ext uri="{BB962C8B-B14F-4D97-AF65-F5344CB8AC3E}">
        <p14:creationId xmlns:p14="http://schemas.microsoft.com/office/powerpoint/2010/main" val="3784101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effectLst/>
              </a:rPr>
              <a:t>Sing Divine Exchange in response and tell God you want His truth to transform your life and give you true happiness </a:t>
            </a:r>
            <a:r>
              <a:rPr lang="en-SG" sz="1200" u="sng" kern="1200" dirty="0">
                <a:solidFill>
                  <a:schemeClr val="tx1"/>
                </a:solidFill>
                <a:effectLst/>
                <a:latin typeface="+mn-lt"/>
                <a:ea typeface="+mn-ea"/>
                <a:cs typeface="+mn-cs"/>
                <a:hlinkClick r:id="rId3"/>
              </a:rPr>
              <a:t>https://www.youtube.com/watch?v=124OdLK98kA</a:t>
            </a:r>
            <a:endParaRPr lang="en-US" dirty="0"/>
          </a:p>
          <a:p>
            <a:endParaRPr lang="en-US" dirty="0"/>
          </a:p>
        </p:txBody>
      </p:sp>
      <p:sp>
        <p:nvSpPr>
          <p:cNvPr id="4" name="Slide Number Placeholder 3"/>
          <p:cNvSpPr>
            <a:spLocks noGrp="1"/>
          </p:cNvSpPr>
          <p:nvPr>
            <p:ph type="sldNum" sz="quarter" idx="5"/>
          </p:nvPr>
        </p:nvSpPr>
        <p:spPr/>
        <p:txBody>
          <a:bodyPr/>
          <a:lstStyle/>
          <a:p>
            <a:fld id="{679CE305-EDDD-4FC9-956C-75F7D10A2373}" type="slidenum">
              <a:rPr lang="en-SG" smtClean="0"/>
              <a:t>51</a:t>
            </a:fld>
            <a:endParaRPr lang="en-SG"/>
          </a:p>
        </p:txBody>
      </p:sp>
    </p:spTree>
    <p:extLst>
      <p:ext uri="{BB962C8B-B14F-4D97-AF65-F5344CB8AC3E}">
        <p14:creationId xmlns:p14="http://schemas.microsoft.com/office/powerpoint/2010/main" val="1817672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CAAFD65A-C2AD-8648-AF1B-75865CB6F415}" type="datetimeFigureOut">
              <a:rPr lang="en-US" smtClean="0"/>
              <a:t>7/19/19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2028081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CAAFD65A-C2AD-8648-AF1B-75865CB6F415}" type="datetimeFigureOut">
              <a:rPr lang="en-US" smtClean="0"/>
              <a:t>7/19/19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26898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CAAFD65A-C2AD-8648-AF1B-75865CB6F415}" type="datetimeFigureOut">
              <a:rPr lang="en-US" smtClean="0"/>
              <a:t>7/19/19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219385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CAAFD65A-C2AD-8648-AF1B-75865CB6F415}" type="datetimeFigureOut">
              <a:rPr lang="en-US" smtClean="0"/>
              <a:t>7/19/19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174302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CAAFD65A-C2AD-8648-AF1B-75865CB6F415}" type="datetimeFigureOut">
              <a:rPr lang="en-US" smtClean="0"/>
              <a:t>7/19/19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80010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CAAFD65A-C2AD-8648-AF1B-75865CB6F415}" type="datetimeFigureOut">
              <a:rPr lang="en-US" smtClean="0"/>
              <a:t>7/19/19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1762622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AFD65A-C2AD-8648-AF1B-75865CB6F415}" type="datetimeFigureOut">
              <a:rPr lang="en-US" smtClean="0"/>
              <a:t>7/19/19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957139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CAAFD65A-C2AD-8648-AF1B-75865CB6F415}" type="datetimeFigureOut">
              <a:rPr lang="en-US" smtClean="0"/>
              <a:t>7/19/19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2571916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CAAFD65A-C2AD-8648-AF1B-75865CB6F415}" type="datetimeFigureOut">
              <a:rPr lang="en-US" smtClean="0"/>
              <a:t>7/19/19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1937369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CAAFD65A-C2AD-8648-AF1B-75865CB6F415}" type="datetimeFigureOut">
              <a:rPr lang="en-US" smtClean="0"/>
              <a:t>7/19/19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2913873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CAAFD65A-C2AD-8648-AF1B-75865CB6F415}" type="datetimeFigureOut">
              <a:rPr lang="en-US" smtClean="0"/>
              <a:t>7/19/19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485997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5851"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937635" y="1267731"/>
            <a:ext cx="126873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x-none"/>
              <a:t>Click to edit Master title style</a:t>
            </a:r>
            <a:endParaRPr lang="en-US" dirty="0"/>
          </a:p>
        </p:txBody>
      </p:sp>
      <p:sp>
        <p:nvSpPr>
          <p:cNvPr id="3" name="Subtitle 2"/>
          <p:cNvSpPr>
            <a:spLocks noGrp="1"/>
          </p:cNvSpPr>
          <p:nvPr>
            <p:ph type="subTitle" idx="1"/>
          </p:nvPr>
        </p:nvSpPr>
        <p:spPr>
          <a:xfrm>
            <a:off x="1171575" y="4682063"/>
            <a:ext cx="6803136"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x-none"/>
              <a:t>Click to edit Master subtitle style</a:t>
            </a:r>
            <a:endParaRPr lang="en-US" dirty="0"/>
          </a:p>
        </p:txBody>
      </p:sp>
      <p:sp>
        <p:nvSpPr>
          <p:cNvPr id="20" name="Date Placeholder 19"/>
          <p:cNvSpPr>
            <a:spLocks noGrp="1"/>
          </p:cNvSpPr>
          <p:nvPr>
            <p:ph type="dt" sz="half" idx="10"/>
          </p:nvPr>
        </p:nvSpPr>
        <p:spPr>
          <a:xfrm>
            <a:off x="3989070" y="1341256"/>
            <a:ext cx="1165860" cy="527213"/>
          </a:xfrm>
        </p:spPr>
        <p:txBody>
          <a:bodyPr/>
          <a:lstStyle>
            <a:lvl1pPr algn="ctr">
              <a:defRPr sz="1300" spc="0" baseline="0">
                <a:solidFill>
                  <a:schemeClr val="tx1"/>
                </a:solidFill>
                <a:latin typeface="+mn-lt"/>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300" b="0" i="0" u="none" strike="noStrike" kern="1200" cap="none" spc="0" normalizeH="0" baseline="0" noProof="0" smtClean="0">
                <a:ln>
                  <a:noFill/>
                </a:ln>
                <a:solidFill>
                  <a:prstClr val="black"/>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7/19/19</a:t>
            </a:fld>
            <a:endParaRPr kumimoji="0" lang="en-US" sz="1300" b="0" i="0" u="none" strike="noStrike" kern="1200" cap="none" spc="0" normalizeH="0" baseline="0" noProof="0">
              <a:ln>
                <a:noFill/>
              </a:ln>
              <a:solidFill>
                <a:prstClr val="black"/>
              </a:solidFill>
              <a:effectLst/>
              <a:uLnTx/>
              <a:uFillTx/>
              <a:latin typeface="Century Gothic"/>
              <a:ea typeface="+mn-ea"/>
              <a:cs typeface="+mn-cs"/>
            </a:endParaRPr>
          </a:p>
        </p:txBody>
      </p:sp>
      <p:sp>
        <p:nvSpPr>
          <p:cNvPr id="21" name="Footer Placeholder 20"/>
          <p:cNvSpPr>
            <a:spLocks noGrp="1"/>
          </p:cNvSpPr>
          <p:nvPr>
            <p:ph type="ftr" sz="quarter" idx="11"/>
          </p:nvPr>
        </p:nvSpPr>
        <p:spPr>
          <a:xfrm>
            <a:off x="1090422" y="5211060"/>
            <a:ext cx="4429125" cy="228600"/>
          </a:xfrm>
        </p:spPr>
        <p:txBody>
          <a:bodyPr/>
          <a:lstStyle>
            <a:lvl1pPr algn="l">
              <a:defRPr>
                <a:solidFill>
                  <a:schemeClr val="tx1">
                    <a:lumMod val="75000"/>
                    <a:lumOff val="2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61164745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7/19/19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1967384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5850"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937635" y="1267731"/>
            <a:ext cx="126873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x-none"/>
              <a:t>Click to edit Master title style</a:t>
            </a:r>
            <a:endParaRPr lang="en-US" dirty="0"/>
          </a:p>
        </p:txBody>
      </p:sp>
      <p:sp>
        <p:nvSpPr>
          <p:cNvPr id="3" name="Text Placeholder 2"/>
          <p:cNvSpPr>
            <a:spLocks noGrp="1"/>
          </p:cNvSpPr>
          <p:nvPr>
            <p:ph type="body" idx="1"/>
          </p:nvPr>
        </p:nvSpPr>
        <p:spPr>
          <a:xfrm>
            <a:off x="1172718" y="4682062"/>
            <a:ext cx="6803136"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a:xfrm>
            <a:off x="3991356" y="1344502"/>
            <a:ext cx="116586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300" b="0" i="0" u="none" strike="noStrike" kern="1200" cap="none" spc="0" normalizeH="0" baseline="0" noProof="0" smtClean="0">
                <a:ln>
                  <a:noFill/>
                </a:ln>
                <a:solidFill>
                  <a:prstClr val="black"/>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7/19/19</a:t>
            </a:fld>
            <a:endParaRPr kumimoji="0" lang="en-US" sz="1300" b="0" i="0" u="none" strike="noStrike" kern="1200" cap="none" spc="0" normalizeH="0" baseline="0" noProof="0">
              <a:ln>
                <a:noFill/>
              </a:ln>
              <a:solidFill>
                <a:prstClr val="black"/>
              </a:solidFill>
              <a:effectLst/>
              <a:uLnTx/>
              <a:uFillTx/>
              <a:latin typeface="Century Gothic"/>
              <a:ea typeface="+mn-ea"/>
              <a:cs typeface="+mn-cs"/>
            </a:endParaRPr>
          </a:p>
        </p:txBody>
      </p:sp>
      <p:sp>
        <p:nvSpPr>
          <p:cNvPr id="5" name="Footer Placeholder 4"/>
          <p:cNvSpPr>
            <a:spLocks noGrp="1"/>
          </p:cNvSpPr>
          <p:nvPr>
            <p:ph type="ftr" sz="quarter" idx="11"/>
          </p:nvPr>
        </p:nvSpPr>
        <p:spPr>
          <a:xfrm>
            <a:off x="1090165" y="5211060"/>
            <a:ext cx="4430268" cy="228600"/>
          </a:xfrm>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12"/>
          </p:nvPr>
        </p:nvSpPr>
        <p:spPr>
          <a:xfrm>
            <a:off x="6453378" y="5211060"/>
            <a:ext cx="1584198" cy="228600"/>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413161925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x-none"/>
              <a:t>Click to edit Master title style</a:t>
            </a:r>
            <a:endParaRPr lang="en-US" dirty="0"/>
          </a:p>
        </p:txBody>
      </p:sp>
      <p:sp>
        <p:nvSpPr>
          <p:cNvPr id="3" name="Content Placeholder 2"/>
          <p:cNvSpPr>
            <a:spLocks noGrp="1"/>
          </p:cNvSpPr>
          <p:nvPr>
            <p:ph sz="half" idx="1"/>
          </p:nvPr>
        </p:nvSpPr>
        <p:spPr>
          <a:xfrm>
            <a:off x="800100" y="2103120"/>
            <a:ext cx="356616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Content Placeholder 3"/>
          <p:cNvSpPr>
            <a:spLocks noGrp="1"/>
          </p:cNvSpPr>
          <p:nvPr>
            <p:ph sz="half" idx="2"/>
          </p:nvPr>
        </p:nvSpPr>
        <p:spPr>
          <a:xfrm>
            <a:off x="4777740" y="2103120"/>
            <a:ext cx="356616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7/19/19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1772176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Text Placeholder 2"/>
          <p:cNvSpPr>
            <a:spLocks noGrp="1"/>
          </p:cNvSpPr>
          <p:nvPr>
            <p:ph type="body" idx="1"/>
          </p:nvPr>
        </p:nvSpPr>
        <p:spPr>
          <a:xfrm>
            <a:off x="802386" y="2074334"/>
            <a:ext cx="356616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802386" y="2755898"/>
            <a:ext cx="356616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Text Placeholder 4"/>
          <p:cNvSpPr>
            <a:spLocks noGrp="1"/>
          </p:cNvSpPr>
          <p:nvPr>
            <p:ph type="body" sz="quarter" idx="3"/>
          </p:nvPr>
        </p:nvSpPr>
        <p:spPr>
          <a:xfrm>
            <a:off x="4780026" y="2074334"/>
            <a:ext cx="356616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780026" y="2756581"/>
            <a:ext cx="356616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7/19/19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24273790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7/19/19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3492027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7/19/19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19535556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237744"/>
            <a:ext cx="6398514"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237744"/>
            <a:ext cx="219456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x-none"/>
              <a:t>Click to edit Master title style</a:t>
            </a:r>
            <a:endParaRPr lang="en-US" dirty="0"/>
          </a:p>
        </p:txBody>
      </p:sp>
      <p:sp>
        <p:nvSpPr>
          <p:cNvPr id="3" name="Content Placeholder 2"/>
          <p:cNvSpPr>
            <a:spLocks noGrp="1"/>
          </p:cNvSpPr>
          <p:nvPr>
            <p:ph idx="1"/>
          </p:nvPr>
        </p:nvSpPr>
        <p:spPr>
          <a:xfrm>
            <a:off x="514350" y="609600"/>
            <a:ext cx="58293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8" name="Date Placeholder 7"/>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7/19/19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11" name="Slide Number Placeholder 10"/>
          <p:cNvSpPr>
            <a:spLocks noGrp="1"/>
          </p:cNvSpPr>
          <p:nvPr>
            <p:ph type="sldNum" sz="quarter" idx="12"/>
          </p:nvPr>
        </p:nvSpPr>
        <p:spPr>
          <a:xfrm>
            <a:off x="7795258" y="6223002"/>
            <a:ext cx="1097280" cy="274320"/>
          </a:xfrm>
        </p:spPr>
        <p:txBody>
          <a:bodyPr/>
          <a:lstStyle>
            <a:lvl1pPr>
              <a:defRPr>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2" name="Rectangle 11"/>
          <p:cNvSpPr/>
          <p:nvPr/>
        </p:nvSpPr>
        <p:spPr>
          <a:xfrm>
            <a:off x="6868160" y="374904"/>
            <a:ext cx="198882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44610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237744"/>
            <a:ext cx="219456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800" b="0">
                <a:solidFill>
                  <a:srgbClr val="FFFFFF"/>
                </a:solidFill>
                <a:latin typeface="+mj-lt"/>
              </a:defRPr>
            </a:lvl1pPr>
          </a:lstStyle>
          <a:p>
            <a:r>
              <a:rPr lang="x-none"/>
              <a:t>Click to edit Master title style</a:t>
            </a:r>
            <a:endParaRPr lang="en-US" dirty="0"/>
          </a:p>
        </p:txBody>
      </p:sp>
      <p:sp>
        <p:nvSpPr>
          <p:cNvPr id="3" name="Picture Placeholder 2"/>
          <p:cNvSpPr>
            <a:spLocks noGrp="1" noChangeAspect="1"/>
          </p:cNvSpPr>
          <p:nvPr>
            <p:ph type="pic" idx="1"/>
          </p:nvPr>
        </p:nvSpPr>
        <p:spPr>
          <a:xfrm>
            <a:off x="171449" y="237744"/>
            <a:ext cx="6398514"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7/19/19</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a:ea typeface="+mn-ea"/>
              <a:cs typeface="+mn-cs"/>
            </a:endParaRPr>
          </a:p>
        </p:txBody>
      </p:sp>
      <p:sp>
        <p:nvSpPr>
          <p:cNvPr id="7" name="Slide Number Placeholder 6"/>
          <p:cNvSpPr>
            <a:spLocks noGrp="1"/>
          </p:cNvSpPr>
          <p:nvPr>
            <p:ph type="sldNum" sz="quarter" idx="12"/>
          </p:nvPr>
        </p:nvSpPr>
        <p:spPr>
          <a:xfrm>
            <a:off x="7797546" y="6227064"/>
            <a:ext cx="1097280" cy="274320"/>
          </a:xfrm>
        </p:spPr>
        <p:txBody>
          <a:bodyPr/>
          <a:lstStyle>
            <a:lvl1pPr>
              <a:defRPr>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0" name="Rectangle 9"/>
          <p:cNvSpPr/>
          <p:nvPr/>
        </p:nvSpPr>
        <p:spPr>
          <a:xfrm>
            <a:off x="6868160" y="374904"/>
            <a:ext cx="198882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454454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7/19/19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3747316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x-none"/>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7/19/19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93661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FD65A-C2AD-8648-AF1B-75865CB6F415}" type="datetimeFigureOut">
              <a:rPr lang="en-US" smtClean="0"/>
              <a:t>7/19/19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C0F88-2CF4-FB42-9121-CECB135B6535}" type="slidenum">
              <a:rPr lang="en-US" smtClean="0"/>
              <a:t>‹#›</a:t>
            </a:fld>
            <a:endParaRPr lang="en-US"/>
          </a:p>
        </p:txBody>
      </p:sp>
    </p:spTree>
    <p:extLst>
      <p:ext uri="{BB962C8B-B14F-4D97-AF65-F5344CB8AC3E}">
        <p14:creationId xmlns:p14="http://schemas.microsoft.com/office/powerpoint/2010/main" val="3377223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237744"/>
            <a:ext cx="8791956"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800100" y="642594"/>
            <a:ext cx="7543800" cy="1371600"/>
          </a:xfrm>
          <a:prstGeom prst="rect">
            <a:avLst/>
          </a:prstGeom>
        </p:spPr>
        <p:txBody>
          <a:bodyPr vert="horz" lIns="91440" tIns="45720" rIns="91440" bIns="45720" rtlCol="0" anchor="ctr">
            <a:normAutofit/>
          </a:bodyPr>
          <a:lstStyle/>
          <a:p>
            <a:r>
              <a:rPr lang="x-none"/>
              <a:t>Click to edit Master title style</a:t>
            </a:r>
            <a:endParaRPr lang="en-US" dirty="0"/>
          </a:p>
        </p:txBody>
      </p:sp>
      <p:sp>
        <p:nvSpPr>
          <p:cNvPr id="3" name="Text Placeholder 2"/>
          <p:cNvSpPr>
            <a:spLocks noGrp="1"/>
          </p:cNvSpPr>
          <p:nvPr>
            <p:ph type="body" idx="1"/>
          </p:nvPr>
        </p:nvSpPr>
        <p:spPr>
          <a:xfrm>
            <a:off x="800100" y="2103120"/>
            <a:ext cx="7543800" cy="3931920"/>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2"/>
          </p:nvPr>
        </p:nvSpPr>
        <p:spPr>
          <a:xfrm>
            <a:off x="205740" y="6307672"/>
            <a:ext cx="20574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7/19/19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Footer Placeholder 4"/>
          <p:cNvSpPr>
            <a:spLocks noGrp="1"/>
          </p:cNvSpPr>
          <p:nvPr>
            <p:ph type="ftr" sz="quarter" idx="3"/>
          </p:nvPr>
        </p:nvSpPr>
        <p:spPr>
          <a:xfrm>
            <a:off x="2617470" y="6307672"/>
            <a:ext cx="390906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4"/>
          </p:nvPr>
        </p:nvSpPr>
        <p:spPr>
          <a:xfrm>
            <a:off x="7852410" y="6307672"/>
            <a:ext cx="109728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1515440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4.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8.jpg"/><Relationship Id="rId5" Type="http://schemas.microsoft.com/office/2007/relationships/hdphoto" Target="../media/hdphoto4.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8" Type="http://schemas.microsoft.com/office/2007/relationships/hdphoto" Target="../media/hdphoto8.wdp"/><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3.png"/><Relationship Id="rId1" Type="http://schemas.openxmlformats.org/officeDocument/2006/relationships/slideLayout" Target="../slideLayouts/slideLayout1.xml"/><Relationship Id="rId6" Type="http://schemas.microsoft.com/office/2007/relationships/hdphoto" Target="../media/hdphoto6.wdp"/><Relationship Id="rId5" Type="http://schemas.microsoft.com/office/2007/relationships/hdphoto" Target="../media/hdphoto5.wdp"/><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microsoft.com/office/2007/relationships/hdphoto" Target="../media/hdphoto11.wdp"/><Relationship Id="rId3" Type="http://schemas.microsoft.com/office/2007/relationships/hdphoto" Target="../media/hdphoto9.wdp"/><Relationship Id="rId7"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5.png"/><Relationship Id="rId5" Type="http://schemas.microsoft.com/office/2007/relationships/hdphoto" Target="../media/hdphoto10.wdp"/><Relationship Id="rId10" Type="http://schemas.microsoft.com/office/2007/relationships/hdphoto" Target="../media/hdphoto12.wdp"/><Relationship Id="rId4" Type="http://schemas.openxmlformats.org/officeDocument/2006/relationships/image" Target="../media/image14.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3.wdp"/></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8.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3.wdp"/><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microsoft.com/office/2007/relationships/hdphoto" Target="../media/hdphoto13.wdp"/><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14.wdp"/><Relationship Id="rId7" Type="http://schemas.microsoft.com/office/2007/relationships/hdphoto" Target="../media/hdphoto16.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1.png"/><Relationship Id="rId5" Type="http://schemas.microsoft.com/office/2007/relationships/hdphoto" Target="../media/hdphoto15.wdp"/><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6" Type="http://schemas.microsoft.com/office/2007/relationships/hdphoto" Target="../media/hdphoto18.wdp"/><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13.wdp"/></Relationships>
</file>

<file path=ppt/slides/_rels/slide26.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20.wdp"/><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21.wdp"/><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1.png"/><Relationship Id="rId1" Type="http://schemas.openxmlformats.org/officeDocument/2006/relationships/slideLayout" Target="../slideLayouts/slideLayout1.xml"/><Relationship Id="rId5" Type="http://schemas.microsoft.com/office/2007/relationships/hdphoto" Target="../media/hdphoto15.wdp"/><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hdphoto" Target="../media/hdphoto22.wdp"/><Relationship Id="rId7" Type="http://schemas.microsoft.com/office/2007/relationships/hdphoto" Target="../media/hdphoto15.wdp"/><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20.png"/><Relationship Id="rId5" Type="http://schemas.microsoft.com/office/2007/relationships/hdphoto" Target="../media/hdphoto16.wdp"/><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23.wdp"/></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5.png"/><Relationship Id="rId4" Type="http://schemas.openxmlformats.org/officeDocument/2006/relationships/notesSlide" Target="../notesSlides/notesSlide7.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46.png"/><Relationship Id="rId4" Type="http://schemas.openxmlformats.org/officeDocument/2006/relationships/notesSlide" Target="../notesSlides/notesSlide8.xml"/></Relationships>
</file>

<file path=ppt/slides/_rels/slide52.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24.wdp"/><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4.png"/><Relationship Id="rId9"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25.wdp"/><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153812"/>
            <a:ext cx="9144000" cy="6858000"/>
          </a:xfrm>
          <a:prstGeom prst="rect">
            <a:avLst/>
          </a:prstGeom>
        </p:spPr>
      </p:pic>
      <p:sp>
        <p:nvSpPr>
          <p:cNvPr id="8" name="TextBox 7"/>
          <p:cNvSpPr txBox="1"/>
          <p:nvPr/>
        </p:nvSpPr>
        <p:spPr>
          <a:xfrm>
            <a:off x="3108941" y="2901497"/>
            <a:ext cx="3753913" cy="1107996"/>
          </a:xfrm>
          <a:prstGeom prst="rect">
            <a:avLst/>
          </a:prstGeom>
          <a:noFill/>
        </p:spPr>
        <p:txBody>
          <a:bodyPr wrap="none" rtlCol="0">
            <a:spAutoFit/>
          </a:bodyPr>
          <a:lstStyle/>
          <a:p>
            <a:r>
              <a:rPr lang="en-US" sz="6600" b="1" dirty="0">
                <a:latin typeface="Aku &amp; Kamu"/>
                <a:cs typeface="Aku &amp; Kamu"/>
              </a:rPr>
              <a:t>Welcome!</a:t>
            </a: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10952" b="93333" l="786" r="99714"/>
                    </a14:imgEffect>
                  </a14:imgLayer>
                </a14:imgProps>
              </a:ext>
            </a:extLst>
          </a:blip>
          <a:stretch>
            <a:fillRect/>
          </a:stretch>
        </p:blipFill>
        <p:spPr>
          <a:xfrm>
            <a:off x="127000" y="5469465"/>
            <a:ext cx="2455333" cy="1473200"/>
          </a:xfrm>
          <a:prstGeom prst="rect">
            <a:avLst/>
          </a:prstGeom>
        </p:spPr>
      </p:pic>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backgroundRemoval t="5333" b="98563" l="0" r="100000">
                        <a14:foregroundMark x1="33031" y1="17500" x2="33031" y2="17500"/>
                      </a14:backgroundRemoval>
                    </a14:imgEffect>
                  </a14:imgLayer>
                </a14:imgProps>
              </a:ext>
            </a:extLst>
          </a:blip>
          <a:stretch>
            <a:fillRect/>
          </a:stretch>
        </p:blipFill>
        <p:spPr>
          <a:xfrm>
            <a:off x="7535333" y="4529665"/>
            <a:ext cx="1608667" cy="2413000"/>
          </a:xfrm>
          <a:prstGeom prst="rect">
            <a:avLst/>
          </a:prstGeom>
        </p:spPr>
      </p:pic>
      <p:pic>
        <p:nvPicPr>
          <p:cNvPr id="9" name="Picture 8"/>
          <p:cNvPicPr>
            <a:picLocks noChangeAspect="1"/>
          </p:cNvPicPr>
          <p:nvPr/>
        </p:nvPicPr>
        <p:blipFill>
          <a:blip r:embed="rId8"/>
          <a:stretch>
            <a:fillRect/>
          </a:stretch>
        </p:blipFill>
        <p:spPr>
          <a:xfrm>
            <a:off x="5314245" y="4981221"/>
            <a:ext cx="2960265" cy="1722967"/>
          </a:xfrm>
          <a:prstGeom prst="rect">
            <a:avLst/>
          </a:prstGeom>
        </p:spPr>
      </p:pic>
      <p:pic>
        <p:nvPicPr>
          <p:cNvPr id="10" name="Picture 9"/>
          <p:cNvPicPr>
            <a:picLocks noChangeAspect="1"/>
          </p:cNvPicPr>
          <p:nvPr/>
        </p:nvPicPr>
        <p:blipFill>
          <a:blip r:embed="rId9">
            <a:extLst>
              <a:ext uri="{BEBA8EAE-BF5A-486C-A8C5-ECC9F3942E4B}">
                <a14:imgProps xmlns:a14="http://schemas.microsoft.com/office/drawing/2010/main">
                  <a14:imgLayer r:embed="rId10">
                    <a14:imgEffect>
                      <a14:backgroundRemoval t="3695" b="89954" l="10000" r="93192"/>
                    </a14:imgEffect>
                  </a14:imgLayer>
                </a14:imgProps>
              </a:ext>
            </a:extLst>
          </a:blip>
          <a:stretch>
            <a:fillRect/>
          </a:stretch>
        </p:blipFill>
        <p:spPr>
          <a:xfrm>
            <a:off x="2441221" y="5128432"/>
            <a:ext cx="2723445" cy="1814233"/>
          </a:xfrm>
          <a:prstGeom prst="rect">
            <a:avLst/>
          </a:prstGeom>
        </p:spPr>
      </p:pic>
    </p:spTree>
    <p:extLst>
      <p:ext uri="{BB962C8B-B14F-4D97-AF65-F5344CB8AC3E}">
        <p14:creationId xmlns:p14="http://schemas.microsoft.com/office/powerpoint/2010/main" val="3645939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72189"/>
            <a:ext cx="9144000" cy="6858000"/>
          </a:xfrm>
          <a:prstGeom prst="rect">
            <a:avLst/>
          </a:prstGeom>
        </p:spPr>
      </p:pic>
      <p:sp>
        <p:nvSpPr>
          <p:cNvPr id="8" name="TextBox 7"/>
          <p:cNvSpPr txBox="1"/>
          <p:nvPr/>
        </p:nvSpPr>
        <p:spPr>
          <a:xfrm>
            <a:off x="3078828" y="2468360"/>
            <a:ext cx="4048416" cy="2123658"/>
          </a:xfrm>
          <a:prstGeom prst="rect">
            <a:avLst/>
          </a:prstGeom>
          <a:noFill/>
        </p:spPr>
        <p:txBody>
          <a:bodyPr wrap="none" rtlCol="0">
            <a:spAutoFit/>
          </a:bodyPr>
          <a:lstStyle/>
          <a:p>
            <a:r>
              <a:rPr lang="en-US" sz="6600" b="1" dirty="0">
                <a:latin typeface="Aku &amp; Kamu"/>
                <a:cs typeface="Aku &amp; Kamu"/>
              </a:rPr>
              <a:t>So glad to </a:t>
            </a:r>
          </a:p>
          <a:p>
            <a:r>
              <a:rPr lang="en-US" sz="6600" b="1" dirty="0">
                <a:latin typeface="Aku &amp; Kamu"/>
                <a:cs typeface="Aku &amp; Kamu"/>
              </a:rPr>
              <a:t>see you! </a:t>
            </a:r>
            <a:r>
              <a:rPr lang="en-US" sz="6600" b="1" dirty="0">
                <a:latin typeface="Aku &amp; Kamu"/>
                <a:cs typeface="Aku &amp; Kamu"/>
                <a:sym typeface="Wingdings" pitchFamily="2" charset="2"/>
              </a:rPr>
              <a:t></a:t>
            </a:r>
            <a:endParaRPr lang="en-US" sz="6600" b="1" dirty="0">
              <a:latin typeface="Aku &amp; Kamu"/>
              <a:cs typeface="Aku &amp; Kamu"/>
            </a:endParaRPr>
          </a:p>
        </p:txBody>
      </p:sp>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3695" b="89954" l="10000" r="93192"/>
                    </a14:imgEffect>
                  </a14:imgLayer>
                </a14:imgProps>
              </a:ext>
            </a:extLst>
          </a:blip>
          <a:stretch>
            <a:fillRect/>
          </a:stretch>
        </p:blipFill>
        <p:spPr>
          <a:xfrm>
            <a:off x="6356728" y="4910800"/>
            <a:ext cx="2723445" cy="1814233"/>
          </a:xfrm>
          <a:prstGeom prst="rect">
            <a:avLst/>
          </a:prstGeom>
        </p:spPr>
      </p:pic>
      <p:pic>
        <p:nvPicPr>
          <p:cNvPr id="4" name="Picture 3" descr="Barley &lt;strong&gt;Drink&lt;/strong&gt; - Ang Sarap"/>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35" y="4699669"/>
            <a:ext cx="2981992" cy="2236494"/>
          </a:xfrm>
          <a:prstGeom prst="ellipse">
            <a:avLst/>
          </a:prstGeom>
          <a:ln>
            <a:noFill/>
          </a:ln>
          <a:effectLst>
            <a:softEdge rad="112500"/>
          </a:effectLst>
        </p:spPr>
      </p:pic>
    </p:spTree>
    <p:extLst>
      <p:ext uri="{BB962C8B-B14F-4D97-AF65-F5344CB8AC3E}">
        <p14:creationId xmlns:p14="http://schemas.microsoft.com/office/powerpoint/2010/main" val="3758364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8" name="TextBox 7"/>
          <p:cNvSpPr txBox="1"/>
          <p:nvPr/>
        </p:nvSpPr>
        <p:spPr>
          <a:xfrm>
            <a:off x="2642886" y="3082499"/>
            <a:ext cx="5312394" cy="1015663"/>
          </a:xfrm>
          <a:prstGeom prst="rect">
            <a:avLst/>
          </a:prstGeom>
          <a:noFill/>
        </p:spPr>
        <p:txBody>
          <a:bodyPr wrap="square" rtlCol="0">
            <a:spAutoFit/>
          </a:bodyPr>
          <a:lstStyle/>
          <a:p>
            <a:r>
              <a:rPr lang="en-US" sz="6000" b="1" dirty="0">
                <a:latin typeface="Aku &amp; Kamu"/>
                <a:cs typeface="Aku &amp; Kamu"/>
              </a:rPr>
              <a:t>It’s games time!  </a:t>
            </a:r>
          </a:p>
        </p:txBody>
      </p:sp>
      <p:pic>
        <p:nvPicPr>
          <p:cNvPr id="2" name="Picture 1" descr="Kids &lt;strong&gt;Having Fun&lt;/strong&gt; Free Stock Photo - Public Domain Pictures"/>
          <p:cNvPicPr>
            <a:picLocks noChangeAspect="1"/>
          </p:cNvPicPr>
          <p:nvPr/>
        </p:nvPicPr>
        <p:blipFill rotWithShape="1">
          <a:blip r:embed="rId4">
            <a:extLst>
              <a:ext uri="{28A0092B-C50C-407E-A947-70E740481C1C}">
                <a14:useLocalDpi xmlns:a14="http://schemas.microsoft.com/office/drawing/2010/main" val="0"/>
              </a:ext>
            </a:extLst>
          </a:blip>
          <a:srcRect b="18358"/>
          <a:stretch/>
        </p:blipFill>
        <p:spPr>
          <a:xfrm flipH="1">
            <a:off x="0" y="5380892"/>
            <a:ext cx="4624754" cy="1477108"/>
          </a:xfrm>
          <a:prstGeom prst="ellipse">
            <a:avLst/>
          </a:prstGeom>
          <a:ln>
            <a:noFill/>
          </a:ln>
          <a:effectLst>
            <a:softEdge rad="112500"/>
          </a:effectLst>
        </p:spPr>
      </p:pic>
      <p:pic>
        <p:nvPicPr>
          <p:cNvPr id="3" name="Picture 2" descr="Show infantil!- &lt;strong&gt;Happy Time&lt;/strong&gt; – happytime583"/>
          <p:cNvPicPr>
            <a:picLocks noChangeAspect="1"/>
          </p:cNvPicPr>
          <p:nvPr/>
        </p:nvPicPr>
        <p:blipFill rotWithShape="1">
          <a:blip r:embed="rId5">
            <a:extLst>
              <a:ext uri="{28A0092B-C50C-407E-A947-70E740481C1C}">
                <a14:useLocalDpi xmlns:a14="http://schemas.microsoft.com/office/drawing/2010/main" val="0"/>
              </a:ext>
            </a:extLst>
          </a:blip>
          <a:srcRect l="7009" r="18803"/>
          <a:stretch/>
        </p:blipFill>
        <p:spPr>
          <a:xfrm>
            <a:off x="5072185" y="5198807"/>
            <a:ext cx="3126153" cy="1659193"/>
          </a:xfrm>
          <a:prstGeom prst="rect">
            <a:avLst/>
          </a:prstGeom>
          <a:ln>
            <a:noFill/>
          </a:ln>
          <a:effectLst>
            <a:softEdge rad="112500"/>
          </a:effectLst>
        </p:spPr>
      </p:pic>
    </p:spTree>
    <p:extLst>
      <p:ext uri="{BB962C8B-B14F-4D97-AF65-F5344CB8AC3E}">
        <p14:creationId xmlns:p14="http://schemas.microsoft.com/office/powerpoint/2010/main" val="3651439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0795" y="2305538"/>
            <a:ext cx="4986214" cy="2579077"/>
          </a:xfrm>
          <a:prstGeom prst="rect">
            <a:avLst/>
          </a:prstGeom>
          <a:ln>
            <a:noFill/>
          </a:ln>
          <a:effectLst>
            <a:softEdge rad="112500"/>
          </a:effectLst>
        </p:spPr>
      </p:pic>
      <p:sp>
        <p:nvSpPr>
          <p:cNvPr id="4" name="Rectangle 3"/>
          <p:cNvSpPr/>
          <p:nvPr/>
        </p:nvSpPr>
        <p:spPr>
          <a:xfrm>
            <a:off x="2256387" y="598771"/>
            <a:ext cx="5054975" cy="1107996"/>
          </a:xfrm>
          <a:prstGeom prst="rect">
            <a:avLst/>
          </a:prstGeom>
          <a:noFill/>
        </p:spPr>
        <p:txBody>
          <a:bodyPr wrap="none" lIns="91440" tIns="45720" rIns="91440" bIns="45720">
            <a:spAutoFit/>
          </a:bodyPr>
          <a:lstStyle/>
          <a:p>
            <a:pPr algn="ctr"/>
            <a:r>
              <a:rPr lang="en-US" sz="6600" b="1" dirty="0">
                <a:ln w="0"/>
                <a:effectLst>
                  <a:outerShdw blurRad="38100" dist="19050" dir="2700000" algn="tl" rotWithShape="0">
                    <a:schemeClr val="dk1">
                      <a:alpha val="40000"/>
                    </a:schemeClr>
                  </a:outerShdw>
                </a:effectLst>
              </a:rPr>
              <a:t>Left</a:t>
            </a:r>
            <a:r>
              <a:rPr lang="en-US" sz="6600" b="1" cap="none" spc="0" dirty="0">
                <a:ln w="0"/>
                <a:solidFill>
                  <a:schemeClr val="tx1"/>
                </a:solidFill>
                <a:effectLst>
                  <a:outerShdw blurRad="38100" dist="19050" dir="2700000" algn="tl" rotWithShape="0">
                    <a:schemeClr val="dk1">
                      <a:alpha val="40000"/>
                    </a:schemeClr>
                  </a:outerShdw>
                </a:effectLst>
              </a:rPr>
              <a:t> and Right</a:t>
            </a:r>
          </a:p>
        </p:txBody>
      </p:sp>
    </p:spTree>
    <p:extLst>
      <p:ext uri="{BB962C8B-B14F-4D97-AF65-F5344CB8AC3E}">
        <p14:creationId xmlns:p14="http://schemas.microsoft.com/office/powerpoint/2010/main" val="1486389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4" name="Rectangle 3"/>
          <p:cNvSpPr/>
          <p:nvPr/>
        </p:nvSpPr>
        <p:spPr>
          <a:xfrm>
            <a:off x="2256387" y="598771"/>
            <a:ext cx="5054975" cy="1107996"/>
          </a:xfrm>
          <a:prstGeom prst="rect">
            <a:avLst/>
          </a:prstGeom>
          <a:noFill/>
        </p:spPr>
        <p:txBody>
          <a:bodyPr wrap="none" lIns="91440" tIns="45720" rIns="91440" bIns="45720">
            <a:spAutoFit/>
          </a:bodyPr>
          <a:lstStyle/>
          <a:p>
            <a:pPr algn="ctr"/>
            <a:r>
              <a:rPr lang="en-US" sz="6600" b="1" dirty="0">
                <a:ln w="0"/>
                <a:effectLst>
                  <a:outerShdw blurRad="38100" dist="19050" dir="2700000" algn="tl" rotWithShape="0">
                    <a:schemeClr val="dk1">
                      <a:alpha val="40000"/>
                    </a:schemeClr>
                  </a:outerShdw>
                </a:effectLst>
              </a:rPr>
              <a:t>Left</a:t>
            </a:r>
            <a:r>
              <a:rPr lang="en-US" sz="6600" b="1" cap="none" spc="0" dirty="0">
                <a:ln w="0"/>
                <a:solidFill>
                  <a:schemeClr val="tx1"/>
                </a:solidFill>
                <a:effectLst>
                  <a:outerShdw blurRad="38100" dist="19050" dir="2700000" algn="tl" rotWithShape="0">
                    <a:schemeClr val="dk1">
                      <a:alpha val="40000"/>
                    </a:schemeClr>
                  </a:outerShdw>
                </a:effectLst>
              </a:rPr>
              <a:t> and Right</a:t>
            </a:r>
          </a:p>
        </p:txBody>
      </p:sp>
      <p:sp>
        <p:nvSpPr>
          <p:cNvPr id="6" name="Rectangle 5">
            <a:extLst>
              <a:ext uri="{FF2B5EF4-FFF2-40B4-BE49-F238E27FC236}">
                <a16:creationId xmlns:a16="http://schemas.microsoft.com/office/drawing/2014/main" id="{B39C50B9-F879-DF45-81CD-BA61A4C3106A}"/>
              </a:ext>
            </a:extLst>
          </p:cNvPr>
          <p:cNvSpPr/>
          <p:nvPr/>
        </p:nvSpPr>
        <p:spPr>
          <a:xfrm>
            <a:off x="2724786" y="2602605"/>
            <a:ext cx="4586576" cy="2123658"/>
          </a:xfrm>
          <a:prstGeom prst="rect">
            <a:avLst/>
          </a:prstGeom>
        </p:spPr>
        <p:txBody>
          <a:bodyPr wrap="square">
            <a:spAutoFit/>
          </a:bodyPr>
          <a:lstStyle/>
          <a:p>
            <a:r>
              <a:rPr lang="en-SG" sz="6600" b="1" dirty="0"/>
              <a:t>The Wright  Family Story </a:t>
            </a:r>
          </a:p>
        </p:txBody>
      </p:sp>
    </p:spTree>
    <p:extLst>
      <p:ext uri="{BB962C8B-B14F-4D97-AF65-F5344CB8AC3E}">
        <p14:creationId xmlns:p14="http://schemas.microsoft.com/office/powerpoint/2010/main" val="2387145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Rectangle 5"/>
          <p:cNvSpPr/>
          <p:nvPr/>
        </p:nvSpPr>
        <p:spPr>
          <a:xfrm>
            <a:off x="2671809" y="2331555"/>
            <a:ext cx="5236058" cy="2985433"/>
          </a:xfrm>
          <a:prstGeom prst="rect">
            <a:avLst/>
          </a:prstGeom>
        </p:spPr>
        <p:txBody>
          <a:bodyPr wrap="square">
            <a:spAutoFit/>
          </a:bodyPr>
          <a:lstStyle/>
          <a:p>
            <a:pPr marL="15875" indent="-15875">
              <a:buAutoNum type="arabicPeriod"/>
            </a:pPr>
            <a:r>
              <a:rPr lang="en-US" sz="3200" b="1" dirty="0"/>
              <a:t> Have everyone stand in a circle, shoulder to shoulder.   </a:t>
            </a:r>
          </a:p>
          <a:p>
            <a:pPr marL="15875" indent="-15875"/>
            <a:r>
              <a:rPr lang="en-US" sz="3200" b="1" dirty="0"/>
              <a:t>2. Give each one a candy; it will be passed from hand to hand. </a:t>
            </a:r>
          </a:p>
          <a:p>
            <a:r>
              <a:rPr lang="en-US" sz="2800" b="1" dirty="0"/>
              <a:t> </a:t>
            </a:r>
            <a:endParaRPr lang="en-SG" sz="2800" b="1" dirty="0"/>
          </a:p>
        </p:txBody>
      </p:sp>
      <p:sp>
        <p:nvSpPr>
          <p:cNvPr id="7" name="Rectangle 6">
            <a:extLst>
              <a:ext uri="{FF2B5EF4-FFF2-40B4-BE49-F238E27FC236}">
                <a16:creationId xmlns:a16="http://schemas.microsoft.com/office/drawing/2014/main" id="{1156D047-15E6-124D-A137-1F713D405C76}"/>
              </a:ext>
            </a:extLst>
          </p:cNvPr>
          <p:cNvSpPr/>
          <p:nvPr/>
        </p:nvSpPr>
        <p:spPr>
          <a:xfrm>
            <a:off x="2256387" y="598771"/>
            <a:ext cx="5054975" cy="1107996"/>
          </a:xfrm>
          <a:prstGeom prst="rect">
            <a:avLst/>
          </a:prstGeom>
          <a:noFill/>
        </p:spPr>
        <p:txBody>
          <a:bodyPr wrap="none" lIns="91440" tIns="45720" rIns="91440" bIns="45720">
            <a:spAutoFit/>
          </a:bodyPr>
          <a:lstStyle/>
          <a:p>
            <a:pPr algn="ctr"/>
            <a:r>
              <a:rPr lang="en-US" sz="6600" b="1" dirty="0">
                <a:ln w="0"/>
                <a:effectLst>
                  <a:outerShdw blurRad="38100" dist="19050" dir="2700000" algn="tl" rotWithShape="0">
                    <a:schemeClr val="dk1">
                      <a:alpha val="40000"/>
                    </a:schemeClr>
                  </a:outerShdw>
                </a:effectLst>
              </a:rPr>
              <a:t>Left</a:t>
            </a:r>
            <a:r>
              <a:rPr lang="en-US" sz="6600" b="1" cap="none" spc="0" dirty="0">
                <a:ln w="0"/>
                <a:solidFill>
                  <a:schemeClr val="tx1"/>
                </a:solidFill>
                <a:effectLst>
                  <a:outerShdw blurRad="38100" dist="19050" dir="2700000" algn="tl" rotWithShape="0">
                    <a:schemeClr val="dk1">
                      <a:alpha val="40000"/>
                    </a:schemeClr>
                  </a:outerShdw>
                </a:effectLst>
              </a:rPr>
              <a:t> and Right</a:t>
            </a:r>
          </a:p>
        </p:txBody>
      </p:sp>
    </p:spTree>
    <p:extLst>
      <p:ext uri="{BB962C8B-B14F-4D97-AF65-F5344CB8AC3E}">
        <p14:creationId xmlns:p14="http://schemas.microsoft.com/office/powerpoint/2010/main" val="1184828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Rectangle 5"/>
          <p:cNvSpPr/>
          <p:nvPr/>
        </p:nvSpPr>
        <p:spPr>
          <a:xfrm>
            <a:off x="2658533" y="2325042"/>
            <a:ext cx="5604934" cy="2677656"/>
          </a:xfrm>
          <a:prstGeom prst="rect">
            <a:avLst/>
          </a:prstGeom>
        </p:spPr>
        <p:txBody>
          <a:bodyPr wrap="square">
            <a:spAutoFit/>
          </a:bodyPr>
          <a:lstStyle/>
          <a:p>
            <a:r>
              <a:rPr lang="en-US" sz="2750" b="1" dirty="0"/>
              <a:t>3. Tell the group you are going to </a:t>
            </a:r>
          </a:p>
          <a:p>
            <a:r>
              <a:rPr lang="en-US" sz="2750" b="1" dirty="0"/>
              <a:t>read a story. Whenever they hear “right”, they should pass the candy to the right, and every time they hear “left”, pass it to the left.  </a:t>
            </a:r>
          </a:p>
          <a:p>
            <a:r>
              <a:rPr lang="en-US" sz="2750" b="1" dirty="0"/>
              <a:t>4. Start reading the story </a:t>
            </a:r>
            <a:endParaRPr lang="en-SG" sz="2750" b="1" dirty="0"/>
          </a:p>
        </p:txBody>
      </p:sp>
      <p:sp>
        <p:nvSpPr>
          <p:cNvPr id="7" name="Rectangle 6">
            <a:extLst>
              <a:ext uri="{FF2B5EF4-FFF2-40B4-BE49-F238E27FC236}">
                <a16:creationId xmlns:a16="http://schemas.microsoft.com/office/drawing/2014/main" id="{8CBA37D0-07A3-D847-9362-BC03CD92F1D2}"/>
              </a:ext>
            </a:extLst>
          </p:cNvPr>
          <p:cNvSpPr/>
          <p:nvPr/>
        </p:nvSpPr>
        <p:spPr>
          <a:xfrm>
            <a:off x="2256387" y="598771"/>
            <a:ext cx="5054975" cy="1107996"/>
          </a:xfrm>
          <a:prstGeom prst="rect">
            <a:avLst/>
          </a:prstGeom>
          <a:noFill/>
        </p:spPr>
        <p:txBody>
          <a:bodyPr wrap="none" lIns="91440" tIns="45720" rIns="91440" bIns="45720">
            <a:spAutoFit/>
          </a:bodyPr>
          <a:lstStyle/>
          <a:p>
            <a:pPr algn="ctr"/>
            <a:r>
              <a:rPr lang="en-US" sz="6600" b="1" dirty="0">
                <a:ln w="0"/>
                <a:effectLst>
                  <a:outerShdw blurRad="38100" dist="19050" dir="2700000" algn="tl" rotWithShape="0">
                    <a:schemeClr val="dk1">
                      <a:alpha val="40000"/>
                    </a:schemeClr>
                  </a:outerShdw>
                </a:effectLst>
              </a:rPr>
              <a:t>Left</a:t>
            </a:r>
            <a:r>
              <a:rPr lang="en-US" sz="6600" b="1" cap="none" spc="0" dirty="0">
                <a:ln w="0"/>
                <a:solidFill>
                  <a:schemeClr val="tx1"/>
                </a:solidFill>
                <a:effectLst>
                  <a:outerShdw blurRad="38100" dist="19050" dir="2700000" algn="tl" rotWithShape="0">
                    <a:schemeClr val="dk1">
                      <a:alpha val="40000"/>
                    </a:schemeClr>
                  </a:outerShdw>
                </a:effectLst>
              </a:rPr>
              <a:t> and Right</a:t>
            </a:r>
          </a:p>
        </p:txBody>
      </p:sp>
    </p:spTree>
    <p:extLst>
      <p:ext uri="{BB962C8B-B14F-4D97-AF65-F5344CB8AC3E}">
        <p14:creationId xmlns:p14="http://schemas.microsoft.com/office/powerpoint/2010/main" val="3482979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descr="Free illustration: Directory, &lt;strong&gt;Lie&lt;/strong&gt;, &lt;strong&gt;Truth&lt;/strong&gt;, Arrow - Free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862" y="2141415"/>
            <a:ext cx="5205046" cy="3048000"/>
          </a:xfrm>
          <a:prstGeom prst="ellipse">
            <a:avLst/>
          </a:prstGeom>
          <a:ln>
            <a:noFill/>
          </a:ln>
          <a:effectLst>
            <a:softEdge rad="112500"/>
          </a:effectLst>
        </p:spPr>
      </p:pic>
      <p:sp>
        <p:nvSpPr>
          <p:cNvPr id="6" name="Rectangle 5">
            <a:extLst>
              <a:ext uri="{FF2B5EF4-FFF2-40B4-BE49-F238E27FC236}">
                <a16:creationId xmlns:a16="http://schemas.microsoft.com/office/drawing/2014/main" id="{175F8AD2-1F95-D54A-9AA9-13393BFA93E5}"/>
              </a:ext>
            </a:extLst>
          </p:cNvPr>
          <p:cNvSpPr/>
          <p:nvPr/>
        </p:nvSpPr>
        <p:spPr>
          <a:xfrm>
            <a:off x="2234203" y="598771"/>
            <a:ext cx="5099345" cy="1107996"/>
          </a:xfrm>
          <a:prstGeom prst="rect">
            <a:avLst/>
          </a:prstGeom>
          <a:noFill/>
        </p:spPr>
        <p:txBody>
          <a:bodyPr wrap="none" lIns="91440" tIns="45720" rIns="91440" bIns="45720">
            <a:spAutoFit/>
          </a:bodyPr>
          <a:lstStyle/>
          <a:p>
            <a:pPr algn="ctr"/>
            <a:r>
              <a:rPr lang="en-US" sz="6600" b="1" dirty="0">
                <a:ln w="0"/>
                <a:effectLst>
                  <a:outerShdw blurRad="38100" dist="19050" dir="2700000" algn="tl" rotWithShape="0">
                    <a:schemeClr val="dk1">
                      <a:alpha val="40000"/>
                    </a:schemeClr>
                  </a:outerShdw>
                </a:effectLst>
              </a:rPr>
              <a:t>Truths</a:t>
            </a:r>
            <a:r>
              <a:rPr lang="en-US" sz="6600" b="1" cap="none" spc="0" dirty="0">
                <a:ln w="0"/>
                <a:solidFill>
                  <a:schemeClr val="tx1"/>
                </a:solidFill>
                <a:effectLst>
                  <a:outerShdw blurRad="38100" dist="19050" dir="2700000" algn="tl" rotWithShape="0">
                    <a:schemeClr val="dk1">
                      <a:alpha val="40000"/>
                    </a:schemeClr>
                  </a:outerShdw>
                </a:effectLst>
              </a:rPr>
              <a:t> and Lie</a:t>
            </a:r>
          </a:p>
        </p:txBody>
      </p:sp>
    </p:spTree>
    <p:extLst>
      <p:ext uri="{BB962C8B-B14F-4D97-AF65-F5344CB8AC3E}">
        <p14:creationId xmlns:p14="http://schemas.microsoft.com/office/powerpoint/2010/main" val="2547496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76018" cy="6858000"/>
          </a:xfrm>
          <a:prstGeom prst="rect">
            <a:avLst/>
          </a:prstGeom>
        </p:spPr>
      </p:pic>
      <p:cxnSp>
        <p:nvCxnSpPr>
          <p:cNvPr id="10" name="Straight Connector 9"/>
          <p:cNvCxnSpPr/>
          <p:nvPr/>
        </p:nvCxnSpPr>
        <p:spPr>
          <a:xfrm flipH="1">
            <a:off x="0" y="0"/>
            <a:ext cx="1622778" cy="2060223"/>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11" name="Straight Connector 10"/>
          <p:cNvCxnSpPr/>
          <p:nvPr/>
        </p:nvCxnSpPr>
        <p:spPr>
          <a:xfrm flipH="1">
            <a:off x="2441222" y="0"/>
            <a:ext cx="716846" cy="1509889"/>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216400" y="0"/>
            <a:ext cx="0" cy="1735667"/>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16" name="Straight Connector 15"/>
          <p:cNvCxnSpPr/>
          <p:nvPr/>
        </p:nvCxnSpPr>
        <p:spPr>
          <a:xfrm>
            <a:off x="5599289" y="0"/>
            <a:ext cx="510822" cy="1919111"/>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18" name="Straight Connector 17"/>
          <p:cNvCxnSpPr/>
          <p:nvPr/>
        </p:nvCxnSpPr>
        <p:spPr>
          <a:xfrm>
            <a:off x="7380110" y="0"/>
            <a:ext cx="1763890" cy="4318000"/>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23" name="Straight Connector 22"/>
          <p:cNvCxnSpPr/>
          <p:nvPr/>
        </p:nvCxnSpPr>
        <p:spPr>
          <a:xfrm flipH="1">
            <a:off x="296333" y="4893733"/>
            <a:ext cx="953912" cy="1964267"/>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25" name="Straight Connector 24"/>
          <p:cNvCxnSpPr/>
          <p:nvPr/>
        </p:nvCxnSpPr>
        <p:spPr>
          <a:xfrm>
            <a:off x="4216400" y="5232400"/>
            <a:ext cx="0" cy="1625600"/>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27" name="Straight Connector 26"/>
          <p:cNvCxnSpPr/>
          <p:nvPr/>
        </p:nvCxnSpPr>
        <p:spPr>
          <a:xfrm>
            <a:off x="6826957" y="5133622"/>
            <a:ext cx="553153" cy="1724378"/>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pic>
        <p:nvPicPr>
          <p:cNvPr id="30" name="Picture 29"/>
          <p:cNvPicPr>
            <a:picLocks noChangeAspect="1"/>
          </p:cNvPicPr>
          <p:nvPr/>
        </p:nvPicPr>
        <p:blipFill>
          <a:blip r:embed="rId4">
            <a:extLst>
              <a:ext uri="{BEBA8EAE-BF5A-486C-A8C5-ECC9F3942E4B}">
                <a14:imgProps xmlns:a14="http://schemas.microsoft.com/office/drawing/2010/main">
                  <a14:imgLayer r:embed="rId5">
                    <a14:imgEffect>
                      <a14:backgroundRemoval t="10000" b="90000" l="0" r="97969">
                        <a14:foregroundMark x1="92578" y1="51016" x2="92578" y2="51016"/>
                        <a14:backgroundMark x1="46484" y1="27578" x2="46484" y2="27578"/>
                        <a14:backgroundMark x1="27813" y1="24688" x2="27813" y2="24688"/>
                        <a14:backgroundMark x1="33359" y1="72188" x2="33359" y2="72188"/>
                        <a14:backgroundMark x1="22188" y1="74297" x2="22188" y2="74297"/>
                        <a14:backgroundMark x1="3672" y1="67500" x2="3672" y2="67500"/>
                        <a14:backgroundMark x1="7031" y1="78203" x2="7031" y2="78203"/>
                        <a14:backgroundMark x1="11484" y1="72188" x2="11484" y2="72188"/>
                        <a14:backgroundMark x1="27344" y1="82266" x2="27344" y2="82266"/>
                        <a14:backgroundMark x1="36406" y1="76719" x2="36406" y2="76719"/>
                        <a14:backgroundMark x1="41172" y1="74453" x2="41172" y2="74453"/>
                        <a14:backgroundMark x1="60938" y1="37422" x2="60938" y2="37422"/>
                        <a14:backgroundMark x1="71406" y1="36016" x2="71406" y2="36016"/>
                        <a14:backgroundMark x1="67500" y1="32266" x2="67500" y2="32266"/>
                        <a14:backgroundMark x1="47344" y1="19375" x2="47344" y2="19375"/>
                        <a14:backgroundMark x1="33984" y1="21016" x2="33984" y2="21016"/>
                        <a14:backgroundMark x1="2500" y1="60078" x2="2500" y2="60078"/>
                        <a14:backgroundMark x1="1406" y1="54922" x2="1406" y2="54922"/>
                        <a14:backgroundMark x1="11719" y1="29844" x2="11719" y2="29844"/>
                        <a14:backgroundMark x1="5938" y1="33125" x2="5938" y2="33125"/>
                        <a14:backgroundMark x1="2891" y1="28359" x2="2891" y2="28359"/>
                        <a14:backgroundMark x1="14375" y1="81250" x2="14375" y2="81250"/>
                        <a14:backgroundMark x1="3906" y1="81094" x2="3906" y2="81094"/>
                        <a14:backgroundMark x1="4531" y1="72031" x2="4531" y2="72031"/>
                      </a14:backgroundRemoval>
                    </a14:imgEffect>
                  </a14:imgLayer>
                </a14:imgProps>
              </a:ext>
            </a:extLst>
          </a:blip>
          <a:stretch>
            <a:fillRect/>
          </a:stretch>
        </p:blipFill>
        <p:spPr>
          <a:xfrm rot="5400000">
            <a:off x="7380110" y="5446888"/>
            <a:ext cx="1169811" cy="1169811"/>
          </a:xfrm>
          <a:prstGeom prst="rect">
            <a:avLst/>
          </a:prstGeom>
        </p:spPr>
      </p:pic>
      <p:pic>
        <p:nvPicPr>
          <p:cNvPr id="31" name="Picture 30"/>
          <p:cNvPicPr>
            <a:picLocks noChangeAspect="1"/>
          </p:cNvPicPr>
          <p:nvPr/>
        </p:nvPicPr>
        <p:blipFill>
          <a:blip r:embed="rId4">
            <a:extLst>
              <a:ext uri="{BEBA8EAE-BF5A-486C-A8C5-ECC9F3942E4B}">
                <a14:imgProps xmlns:a14="http://schemas.microsoft.com/office/drawing/2010/main">
                  <a14:imgLayer r:embed="rId6">
                    <a14:imgEffect>
                      <a14:backgroundRemoval t="10000" b="90000" l="0" r="97969">
                        <a14:foregroundMark x1="92578" y1="51016" x2="92578" y2="51016"/>
                        <a14:backgroundMark x1="46484" y1="27578" x2="46484" y2="27578"/>
                        <a14:backgroundMark x1="27813" y1="24688" x2="27813" y2="24688"/>
                        <a14:backgroundMark x1="33359" y1="72188" x2="33359" y2="72188"/>
                        <a14:backgroundMark x1="22188" y1="74297" x2="22188" y2="74297"/>
                        <a14:backgroundMark x1="3672" y1="67500" x2="3672" y2="67500"/>
                        <a14:backgroundMark x1="7031" y1="78203" x2="7031" y2="78203"/>
                        <a14:backgroundMark x1="11484" y1="72188" x2="11484" y2="72188"/>
                        <a14:backgroundMark x1="27344" y1="82266" x2="27344" y2="82266"/>
                        <a14:backgroundMark x1="36406" y1="76719" x2="36406" y2="76719"/>
                        <a14:backgroundMark x1="41172" y1="74453" x2="41172" y2="74453"/>
                        <a14:backgroundMark x1="60938" y1="37422" x2="60938" y2="37422"/>
                        <a14:backgroundMark x1="71406" y1="36016" x2="71406" y2="36016"/>
                        <a14:backgroundMark x1="67500" y1="32266" x2="67500" y2="32266"/>
                        <a14:backgroundMark x1="47344" y1="19375" x2="47344" y2="19375"/>
                        <a14:backgroundMark x1="33984" y1="21016" x2="33984" y2="21016"/>
                        <a14:backgroundMark x1="2500" y1="60078" x2="2500" y2="60078"/>
                        <a14:backgroundMark x1="1406" y1="54922" x2="1406" y2="54922"/>
                        <a14:backgroundMark x1="11719" y1="29844" x2="11719" y2="29844"/>
                        <a14:backgroundMark x1="5938" y1="33125" x2="5938" y2="33125"/>
                        <a14:backgroundMark x1="2891" y1="28359" x2="2891" y2="28359"/>
                        <a14:backgroundMark x1="14375" y1="81250" x2="14375" y2="81250"/>
                        <a14:backgroundMark x1="3906" y1="81094" x2="3906" y2="81094"/>
                        <a14:backgroundMark x1="4531" y1="72031" x2="4531" y2="72031"/>
                      </a14:backgroundRemoval>
                    </a14:imgEffect>
                  </a14:imgLayer>
                </a14:imgProps>
              </a:ext>
            </a:extLst>
          </a:blip>
          <a:stretch>
            <a:fillRect/>
          </a:stretch>
        </p:blipFill>
        <p:spPr>
          <a:xfrm rot="5400000" flipV="1">
            <a:off x="7878232" y="4658784"/>
            <a:ext cx="1169811" cy="1147232"/>
          </a:xfrm>
          <a:prstGeom prst="rect">
            <a:avLst/>
          </a:prstGeom>
        </p:spPr>
      </p:pic>
      <p:pic>
        <p:nvPicPr>
          <p:cNvPr id="32" name="Picture 31"/>
          <p:cNvPicPr>
            <a:picLocks noChangeAspect="1"/>
          </p:cNvPicPr>
          <p:nvPr/>
        </p:nvPicPr>
        <p:blipFill>
          <a:blip r:embed="rId4">
            <a:extLst>
              <a:ext uri="{BEBA8EAE-BF5A-486C-A8C5-ECC9F3942E4B}">
                <a14:imgProps xmlns:a14="http://schemas.microsoft.com/office/drawing/2010/main">
                  <a14:imgLayer r:embed="rId7">
                    <a14:imgEffect>
                      <a14:backgroundRemoval t="10000" b="90000" l="0" r="97969">
                        <a14:foregroundMark x1="92578" y1="51016" x2="92578" y2="51016"/>
                        <a14:backgroundMark x1="46484" y1="27578" x2="46484" y2="27578"/>
                        <a14:backgroundMark x1="27813" y1="24688" x2="27813" y2="24688"/>
                        <a14:backgroundMark x1="33359" y1="72188" x2="33359" y2="72188"/>
                        <a14:backgroundMark x1="22188" y1="74297" x2="22188" y2="74297"/>
                        <a14:backgroundMark x1="3672" y1="67500" x2="3672" y2="67500"/>
                        <a14:backgroundMark x1="7031" y1="78203" x2="7031" y2="78203"/>
                        <a14:backgroundMark x1="11484" y1="72188" x2="11484" y2="72188"/>
                        <a14:backgroundMark x1="27344" y1="82266" x2="27344" y2="82266"/>
                        <a14:backgroundMark x1="36406" y1="76719" x2="36406" y2="76719"/>
                        <a14:backgroundMark x1="41172" y1="74453" x2="41172" y2="74453"/>
                        <a14:backgroundMark x1="60938" y1="37422" x2="60938" y2="37422"/>
                        <a14:backgroundMark x1="71406" y1="36016" x2="71406" y2="36016"/>
                        <a14:backgroundMark x1="67500" y1="32266" x2="67500" y2="32266"/>
                        <a14:backgroundMark x1="47344" y1="19375" x2="47344" y2="19375"/>
                        <a14:backgroundMark x1="33984" y1="21016" x2="33984" y2="21016"/>
                        <a14:backgroundMark x1="2500" y1="60078" x2="2500" y2="60078"/>
                        <a14:backgroundMark x1="1406" y1="54922" x2="1406" y2="54922"/>
                        <a14:backgroundMark x1="11719" y1="29844" x2="11719" y2="29844"/>
                        <a14:backgroundMark x1="5938" y1="33125" x2="5938" y2="33125"/>
                        <a14:backgroundMark x1="2891" y1="28359" x2="2891" y2="28359"/>
                        <a14:backgroundMark x1="14375" y1="81250" x2="14375" y2="81250"/>
                        <a14:backgroundMark x1="3906" y1="81094" x2="3906" y2="81094"/>
                        <a14:backgroundMark x1="4531" y1="72031" x2="4531" y2="72031"/>
                      </a14:backgroundRemoval>
                    </a14:imgEffect>
                  </a14:imgLayer>
                </a14:imgProps>
              </a:ext>
            </a:extLst>
          </a:blip>
          <a:stretch>
            <a:fillRect/>
          </a:stretch>
        </p:blipFill>
        <p:spPr>
          <a:xfrm rot="6657699" flipV="1">
            <a:off x="-11290" y="3808601"/>
            <a:ext cx="1169812" cy="1147233"/>
          </a:xfrm>
          <a:prstGeom prst="rect">
            <a:avLst/>
          </a:prstGeom>
        </p:spPr>
      </p:pic>
      <p:pic>
        <p:nvPicPr>
          <p:cNvPr id="33" name="Picture 32"/>
          <p:cNvPicPr>
            <a:picLocks noChangeAspect="1"/>
          </p:cNvPicPr>
          <p:nvPr/>
        </p:nvPicPr>
        <p:blipFill>
          <a:blip r:embed="rId4">
            <a:extLst>
              <a:ext uri="{BEBA8EAE-BF5A-486C-A8C5-ECC9F3942E4B}">
                <a14:imgProps xmlns:a14="http://schemas.microsoft.com/office/drawing/2010/main">
                  <a14:imgLayer r:embed="rId8">
                    <a14:imgEffect>
                      <a14:backgroundRemoval t="10000" b="90000" l="0" r="97969">
                        <a14:foregroundMark x1="92578" y1="51016" x2="92578" y2="51016"/>
                        <a14:backgroundMark x1="46484" y1="27578" x2="46484" y2="27578"/>
                        <a14:backgroundMark x1="27813" y1="24688" x2="27813" y2="24688"/>
                        <a14:backgroundMark x1="33359" y1="72188" x2="33359" y2="72188"/>
                        <a14:backgroundMark x1="22188" y1="74297" x2="22188" y2="74297"/>
                        <a14:backgroundMark x1="3672" y1="67500" x2="3672" y2="67500"/>
                        <a14:backgroundMark x1="7031" y1="78203" x2="7031" y2="78203"/>
                        <a14:backgroundMark x1="11484" y1="72188" x2="11484" y2="72188"/>
                        <a14:backgroundMark x1="27344" y1="82266" x2="27344" y2="82266"/>
                        <a14:backgroundMark x1="36406" y1="76719" x2="36406" y2="76719"/>
                        <a14:backgroundMark x1="41172" y1="74453" x2="41172" y2="74453"/>
                        <a14:backgroundMark x1="60938" y1="37422" x2="60938" y2="37422"/>
                        <a14:backgroundMark x1="71406" y1="36016" x2="71406" y2="36016"/>
                        <a14:backgroundMark x1="67500" y1="32266" x2="67500" y2="32266"/>
                        <a14:backgroundMark x1="47344" y1="19375" x2="47344" y2="19375"/>
                        <a14:backgroundMark x1="33984" y1="21016" x2="33984" y2="21016"/>
                        <a14:backgroundMark x1="2500" y1="60078" x2="2500" y2="60078"/>
                        <a14:backgroundMark x1="1406" y1="54922" x2="1406" y2="54922"/>
                        <a14:backgroundMark x1="11719" y1="29844" x2="11719" y2="29844"/>
                        <a14:backgroundMark x1="5938" y1="33125" x2="5938" y2="33125"/>
                        <a14:backgroundMark x1="2891" y1="28359" x2="2891" y2="28359"/>
                        <a14:backgroundMark x1="14375" y1="81250" x2="14375" y2="81250"/>
                        <a14:backgroundMark x1="3906" y1="81094" x2="3906" y2="81094"/>
                        <a14:backgroundMark x1="4531" y1="72031" x2="4531" y2="72031"/>
                      </a14:backgroundRemoval>
                    </a14:imgEffect>
                  </a14:imgLayer>
                </a14:imgProps>
              </a:ext>
            </a:extLst>
          </a:blip>
          <a:stretch>
            <a:fillRect/>
          </a:stretch>
        </p:blipFill>
        <p:spPr>
          <a:xfrm rot="6736495">
            <a:off x="-29356" y="2654299"/>
            <a:ext cx="1169811" cy="1169811"/>
          </a:xfrm>
          <a:prstGeom prst="rect">
            <a:avLst/>
          </a:prstGeom>
        </p:spPr>
      </p:pic>
      <p:sp>
        <p:nvSpPr>
          <p:cNvPr id="2" name="TextBox 1"/>
          <p:cNvSpPr txBox="1"/>
          <p:nvPr/>
        </p:nvSpPr>
        <p:spPr>
          <a:xfrm>
            <a:off x="2692724" y="2375507"/>
            <a:ext cx="5179864" cy="2800767"/>
          </a:xfrm>
          <a:prstGeom prst="rect">
            <a:avLst/>
          </a:prstGeom>
          <a:noFill/>
        </p:spPr>
        <p:txBody>
          <a:bodyPr wrap="square" rtlCol="0">
            <a:spAutoFit/>
          </a:bodyPr>
          <a:lstStyle/>
          <a:p>
            <a:pPr algn="ctr"/>
            <a:r>
              <a:rPr lang="en-US" sz="2800" b="1" dirty="0"/>
              <a:t>1. Everyone thinks of 2 things that are true about themselves and 1 thing that's false. </a:t>
            </a:r>
          </a:p>
          <a:p>
            <a:pPr algn="ctr"/>
            <a:r>
              <a:rPr lang="en-US" sz="2800" b="1" dirty="0"/>
              <a:t>2. Take turns to share the 3 things while everyone guesses which is </a:t>
            </a:r>
            <a:r>
              <a:rPr lang="en-US" sz="3200" b="1" dirty="0"/>
              <a:t>false.</a:t>
            </a:r>
          </a:p>
        </p:txBody>
      </p:sp>
      <p:sp>
        <p:nvSpPr>
          <p:cNvPr id="17" name="Rectangle 16">
            <a:extLst>
              <a:ext uri="{FF2B5EF4-FFF2-40B4-BE49-F238E27FC236}">
                <a16:creationId xmlns:a16="http://schemas.microsoft.com/office/drawing/2014/main" id="{71143DD2-EAB7-F549-9B9C-9A62C102B38D}"/>
              </a:ext>
            </a:extLst>
          </p:cNvPr>
          <p:cNvSpPr/>
          <p:nvPr/>
        </p:nvSpPr>
        <p:spPr>
          <a:xfrm>
            <a:off x="2234203" y="598771"/>
            <a:ext cx="5099345" cy="1107996"/>
          </a:xfrm>
          <a:prstGeom prst="rect">
            <a:avLst/>
          </a:prstGeom>
          <a:noFill/>
        </p:spPr>
        <p:txBody>
          <a:bodyPr wrap="none" lIns="91440" tIns="45720" rIns="91440" bIns="45720">
            <a:spAutoFit/>
          </a:bodyPr>
          <a:lstStyle/>
          <a:p>
            <a:pPr algn="ctr"/>
            <a:r>
              <a:rPr lang="en-US" sz="6600" b="1" dirty="0">
                <a:ln w="0"/>
                <a:effectLst>
                  <a:outerShdw blurRad="38100" dist="19050" dir="2700000" algn="tl" rotWithShape="0">
                    <a:schemeClr val="dk1">
                      <a:alpha val="40000"/>
                    </a:schemeClr>
                  </a:outerShdw>
                </a:effectLst>
              </a:rPr>
              <a:t>Truths</a:t>
            </a:r>
            <a:r>
              <a:rPr lang="en-US" sz="6600" b="1" cap="none" spc="0" dirty="0">
                <a:ln w="0"/>
                <a:solidFill>
                  <a:schemeClr val="tx1"/>
                </a:solidFill>
                <a:effectLst>
                  <a:outerShdw blurRad="38100" dist="19050" dir="2700000" algn="tl" rotWithShape="0">
                    <a:schemeClr val="dk1">
                      <a:alpha val="40000"/>
                    </a:schemeClr>
                  </a:outerShdw>
                </a:effectLst>
              </a:rPr>
              <a:t> and Lie</a:t>
            </a:r>
          </a:p>
        </p:txBody>
      </p:sp>
    </p:spTree>
    <p:extLst>
      <p:ext uri="{BB962C8B-B14F-4D97-AF65-F5344CB8AC3E}">
        <p14:creationId xmlns:p14="http://schemas.microsoft.com/office/powerpoint/2010/main" val="3970366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TextBox 5"/>
          <p:cNvSpPr txBox="1"/>
          <p:nvPr/>
        </p:nvSpPr>
        <p:spPr>
          <a:xfrm>
            <a:off x="2664939" y="2551837"/>
            <a:ext cx="5208816" cy="1754326"/>
          </a:xfrm>
          <a:prstGeom prst="rect">
            <a:avLst/>
          </a:prstGeom>
          <a:noFill/>
        </p:spPr>
        <p:txBody>
          <a:bodyPr wrap="square" rtlCol="0">
            <a:spAutoFit/>
          </a:bodyPr>
          <a:lstStyle/>
          <a:p>
            <a:pPr algn="ctr"/>
            <a:r>
              <a:rPr lang="en-US" sz="5400" b="1" dirty="0">
                <a:latin typeface="Aku &amp; Kamu"/>
                <a:cs typeface="Aku &amp; Kamu"/>
              </a:rPr>
              <a:t>How has </a:t>
            </a:r>
          </a:p>
          <a:p>
            <a:pPr algn="ctr"/>
            <a:r>
              <a:rPr lang="en-US" sz="5400" b="1" dirty="0">
                <a:latin typeface="Aku &amp; Kamu"/>
                <a:cs typeface="Aku &amp; Kamu"/>
              </a:rPr>
              <a:t>your week been?</a:t>
            </a: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962" b="96538" l="577" r="99423"/>
                    </a14:imgEffect>
                  </a14:imgLayer>
                </a14:imgProps>
              </a:ext>
            </a:extLst>
          </a:blip>
          <a:stretch>
            <a:fillRect/>
          </a:stretch>
        </p:blipFill>
        <p:spPr>
          <a:xfrm>
            <a:off x="102188" y="5518518"/>
            <a:ext cx="1164979" cy="1164979"/>
          </a:xfrm>
          <a:prstGeom prst="rect">
            <a:avLst/>
          </a:prstGeom>
        </p:spPr>
      </p:pic>
      <p:pic>
        <p:nvPicPr>
          <p:cNvPr id="3" name="Picture 2"/>
          <p:cNvPicPr>
            <a:picLocks noChangeAspect="1"/>
          </p:cNvPicPr>
          <p:nvPr/>
        </p:nvPicPr>
        <p:blipFill>
          <a:blip r:embed="rId6"/>
          <a:stretch>
            <a:fillRect/>
          </a:stretch>
        </p:blipFill>
        <p:spPr>
          <a:xfrm>
            <a:off x="7694079" y="117632"/>
            <a:ext cx="1267323" cy="1267323"/>
          </a:xfrm>
          <a:prstGeom prst="rect">
            <a:avLst/>
          </a:prstGeom>
        </p:spPr>
      </p:pic>
      <p:pic>
        <p:nvPicPr>
          <p:cNvPr id="4" name="Picture 3"/>
          <p:cNvPicPr>
            <a:picLocks noChangeAspect="1"/>
          </p:cNvPicPr>
          <p:nvPr/>
        </p:nvPicPr>
        <p:blipFill>
          <a:blip r:embed="rId7">
            <a:extLst>
              <a:ext uri="{BEBA8EAE-BF5A-486C-A8C5-ECC9F3942E4B}">
                <a14:imgProps xmlns:a14="http://schemas.microsoft.com/office/drawing/2010/main">
                  <a14:imgLayer r:embed="rId8">
                    <a14:imgEffect>
                      <a14:backgroundRemoval t="278" b="90000" l="5722" r="90000"/>
                    </a14:imgEffect>
                  </a14:imgLayer>
                </a14:imgProps>
              </a:ext>
            </a:extLst>
          </a:blip>
          <a:stretch>
            <a:fillRect/>
          </a:stretch>
        </p:blipFill>
        <p:spPr>
          <a:xfrm>
            <a:off x="6996913" y="5343327"/>
            <a:ext cx="2524455" cy="1514673"/>
          </a:xfrm>
          <a:prstGeom prst="rect">
            <a:avLst/>
          </a:prstGeom>
        </p:spPr>
      </p:pic>
      <p:pic>
        <p:nvPicPr>
          <p:cNvPr id="7" name="Picture 6"/>
          <p:cNvPicPr>
            <a:picLocks noChangeAspect="1"/>
          </p:cNvPicPr>
          <p:nvPr/>
        </p:nvPicPr>
        <p:blipFill>
          <a:blip r:embed="rId9">
            <a:extLst>
              <a:ext uri="{BEBA8EAE-BF5A-486C-A8C5-ECC9F3942E4B}">
                <a14:imgProps xmlns:a14="http://schemas.microsoft.com/office/drawing/2010/main">
                  <a14:imgLayer r:embed="rId10">
                    <a14:imgEffect>
                      <a14:backgroundRemoval t="577" b="96154" l="10000" r="90000"/>
                    </a14:imgEffect>
                  </a14:imgLayer>
                </a14:imgProps>
              </a:ext>
            </a:extLst>
          </a:blip>
          <a:stretch>
            <a:fillRect/>
          </a:stretch>
        </p:blipFill>
        <p:spPr>
          <a:xfrm>
            <a:off x="-394155" y="117632"/>
            <a:ext cx="2319783" cy="1340319"/>
          </a:xfrm>
          <a:prstGeom prst="rect">
            <a:avLst/>
          </a:prstGeom>
        </p:spPr>
      </p:pic>
    </p:spTree>
    <p:extLst>
      <p:ext uri="{BB962C8B-B14F-4D97-AF65-F5344CB8AC3E}">
        <p14:creationId xmlns:p14="http://schemas.microsoft.com/office/powerpoint/2010/main" val="3732665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TextBox 5"/>
          <p:cNvSpPr txBox="1"/>
          <p:nvPr/>
        </p:nvSpPr>
        <p:spPr>
          <a:xfrm>
            <a:off x="2377440" y="2828835"/>
            <a:ext cx="5783580" cy="1200329"/>
          </a:xfrm>
          <a:prstGeom prst="rect">
            <a:avLst/>
          </a:prstGeom>
          <a:noFill/>
        </p:spPr>
        <p:txBody>
          <a:bodyPr wrap="square" rtlCol="0">
            <a:spAutoFit/>
          </a:bodyPr>
          <a:lstStyle/>
          <a:p>
            <a:pPr algn="ctr"/>
            <a:r>
              <a:rPr lang="en-US" sz="7200" b="1" dirty="0">
                <a:latin typeface="Aku &amp; Kamu"/>
                <a:cs typeface="Aku &amp; Kamu"/>
              </a:rPr>
              <a:t>Time to Sing</a:t>
            </a:r>
          </a:p>
        </p:txBody>
      </p:sp>
    </p:spTree>
    <p:extLst>
      <p:ext uri="{BB962C8B-B14F-4D97-AF65-F5344CB8AC3E}">
        <p14:creationId xmlns:p14="http://schemas.microsoft.com/office/powerpoint/2010/main" val="3225754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5">
            <a:extLst>
              <a:ext uri="{BEBA8EAE-BF5A-486C-A8C5-ECC9F3942E4B}">
                <a14:imgProps xmlns:a14="http://schemas.microsoft.com/office/drawing/2010/main">
                  <a14:imgLayer r:embed="rId6">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Walking in the Light of the Lord.mp4">
            <a:hlinkClick r:id="" action="ppaction://media"/>
            <a:extLst>
              <a:ext uri="{FF2B5EF4-FFF2-40B4-BE49-F238E27FC236}">
                <a16:creationId xmlns:a16="http://schemas.microsoft.com/office/drawing/2014/main" id="{6E4079D7-7267-CE4C-AE4D-2870B116D1E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1828800"/>
            <a:ext cx="9144000" cy="5029200"/>
          </a:xfrm>
          <a:prstGeom prst="rect">
            <a:avLst/>
          </a:prstGeom>
        </p:spPr>
      </p:pic>
      <p:sp>
        <p:nvSpPr>
          <p:cNvPr id="3" name="TextBox 2">
            <a:extLst>
              <a:ext uri="{FF2B5EF4-FFF2-40B4-BE49-F238E27FC236}">
                <a16:creationId xmlns:a16="http://schemas.microsoft.com/office/drawing/2014/main" id="{96CDB36F-EC55-D244-99F0-400EBEF858F8}"/>
              </a:ext>
            </a:extLst>
          </p:cNvPr>
          <p:cNvSpPr txBox="1"/>
          <p:nvPr/>
        </p:nvSpPr>
        <p:spPr>
          <a:xfrm>
            <a:off x="1714500" y="594360"/>
            <a:ext cx="5920740" cy="707886"/>
          </a:xfrm>
          <a:prstGeom prst="rect">
            <a:avLst/>
          </a:prstGeom>
          <a:noFill/>
        </p:spPr>
        <p:txBody>
          <a:bodyPr wrap="square" rtlCol="0">
            <a:spAutoFit/>
          </a:bodyPr>
          <a:lstStyle/>
          <a:p>
            <a:r>
              <a:rPr lang="en-US" sz="4000" b="1" dirty="0"/>
              <a:t>Walking in the Light of God</a:t>
            </a:r>
          </a:p>
        </p:txBody>
      </p:sp>
    </p:spTree>
    <p:extLst>
      <p:ext uri="{BB962C8B-B14F-4D97-AF65-F5344CB8AC3E}">
        <p14:creationId xmlns:p14="http://schemas.microsoft.com/office/powerpoint/2010/main" val="3270531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5">
            <a:extLst>
              <a:ext uri="{BEBA8EAE-BF5A-486C-A8C5-ECC9F3942E4B}">
                <a14:imgProps xmlns:a14="http://schemas.microsoft.com/office/drawing/2010/main">
                  <a14:imgLayer r:embed="rId6">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Today is the Day.mp4">
            <a:hlinkClick r:id="" action="ppaction://media"/>
            <a:extLst>
              <a:ext uri="{FF2B5EF4-FFF2-40B4-BE49-F238E27FC236}">
                <a16:creationId xmlns:a16="http://schemas.microsoft.com/office/drawing/2014/main" id="{FA4BCECA-1478-374D-B084-F5D87AAB8E6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9144000" cy="6858000"/>
          </a:xfrm>
          <a:prstGeom prst="rect">
            <a:avLst/>
          </a:prstGeom>
        </p:spPr>
      </p:pic>
    </p:spTree>
    <p:extLst>
      <p:ext uri="{BB962C8B-B14F-4D97-AF65-F5344CB8AC3E}">
        <p14:creationId xmlns:p14="http://schemas.microsoft.com/office/powerpoint/2010/main" val="361966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4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TextBox 5"/>
          <p:cNvSpPr txBox="1"/>
          <p:nvPr/>
        </p:nvSpPr>
        <p:spPr>
          <a:xfrm>
            <a:off x="2651760" y="2370385"/>
            <a:ext cx="5143500" cy="2554545"/>
          </a:xfrm>
          <a:prstGeom prst="rect">
            <a:avLst/>
          </a:prstGeom>
          <a:noFill/>
        </p:spPr>
        <p:txBody>
          <a:bodyPr wrap="square" rtlCol="0">
            <a:spAutoFit/>
          </a:bodyPr>
          <a:lstStyle/>
          <a:p>
            <a:pPr algn="ctr"/>
            <a:r>
              <a:rPr lang="en-US" sz="8000" b="1" dirty="0">
                <a:latin typeface="Aku &amp; Kamu"/>
                <a:cs typeface="Aku &amp; Kamu"/>
              </a:rPr>
              <a:t>The Whole Truth</a:t>
            </a:r>
          </a:p>
        </p:txBody>
      </p:sp>
    </p:spTree>
    <p:extLst>
      <p:ext uri="{BB962C8B-B14F-4D97-AF65-F5344CB8AC3E}">
        <p14:creationId xmlns:p14="http://schemas.microsoft.com/office/powerpoint/2010/main" val="2591988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TextBox 5"/>
          <p:cNvSpPr txBox="1"/>
          <p:nvPr/>
        </p:nvSpPr>
        <p:spPr>
          <a:xfrm>
            <a:off x="2601266" y="2551837"/>
            <a:ext cx="5208816" cy="1754326"/>
          </a:xfrm>
          <a:prstGeom prst="rect">
            <a:avLst/>
          </a:prstGeom>
          <a:noFill/>
        </p:spPr>
        <p:txBody>
          <a:bodyPr wrap="square" rtlCol="0">
            <a:spAutoFit/>
          </a:bodyPr>
          <a:lstStyle/>
          <a:p>
            <a:pPr algn="ctr"/>
            <a:r>
              <a:rPr lang="en-US" sz="5400" b="1" dirty="0">
                <a:latin typeface="Aku &amp; Kamu"/>
                <a:cs typeface="Aku &amp; Kamu"/>
              </a:rPr>
              <a:t>Have you been cheated before?</a:t>
            </a:r>
          </a:p>
        </p:txBody>
      </p:sp>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backgroundRemoval t="161" b="99839" l="0" r="100000">
                        <a14:foregroundMark x1="21400" y1="62621" x2="21400" y2="62621"/>
                        <a14:foregroundMark x1="31150" y1="57717" x2="31150" y2="57717"/>
                        <a14:foregroundMark x1="51250" y1="46945" x2="51250" y2="46945"/>
                        <a14:foregroundMark x1="68800" y1="33360" x2="68800" y2="33360"/>
                        <a14:foregroundMark x1="82050" y1="26929" x2="82050" y2="26929"/>
                        <a14:foregroundMark x1="84750" y1="43891" x2="84750" y2="43891"/>
                        <a14:foregroundMark x1="79050" y1="46945" x2="79050" y2="46945"/>
                        <a14:backgroundMark x1="75650" y1="59003" x2="75650" y2="59003"/>
                      </a14:backgroundRemoval>
                    </a14:imgEffect>
                  </a14:imgLayer>
                </a14:imgProps>
              </a:ext>
            </a:extLst>
          </a:blip>
          <a:stretch>
            <a:fillRect/>
          </a:stretch>
        </p:blipFill>
        <p:spPr>
          <a:xfrm>
            <a:off x="387708" y="4306163"/>
            <a:ext cx="3299212" cy="2052110"/>
          </a:xfrm>
          <a:prstGeom prst="rect">
            <a:avLst/>
          </a:prstGeom>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backgroundRemoval t="0" b="91811" l="0" r="99292">
                        <a14:foregroundMark x1="47250" y1="16873" x2="47250" y2="16873"/>
                        <a14:foregroundMark x1="23458" y1="22581" x2="23458" y2="22581"/>
                        <a14:foregroundMark x1="14375" y1="52481" x2="14375" y2="52481"/>
                        <a14:foregroundMark x1="21542" y1="62035" x2="21542" y2="62035"/>
                        <a14:foregroundMark x1="30000" y1="62407" x2="30000" y2="62407"/>
                        <a14:foregroundMark x1="38958" y1="54342" x2="38958" y2="54342"/>
                        <a14:foregroundMark x1="51708" y1="43921" x2="51708" y2="43921"/>
                        <a14:foregroundMark x1="60833" y1="46774" x2="60833" y2="46774"/>
                        <a14:foregroundMark x1="69625" y1="47767" x2="69625" y2="47767"/>
                        <a14:foregroundMark x1="80792" y1="30149" x2="80792" y2="30149"/>
                        <a14:foregroundMark x1="21083" y1="87717" x2="21083" y2="87717"/>
                        <a14:foregroundMark x1="18833" y1="86228" x2="18833" y2="86228"/>
                        <a14:foregroundMark x1="31625" y1="22084" x2="31625" y2="22084"/>
                        <a14:foregroundMark x1="52833" y1="14888" x2="52833" y2="14888"/>
                        <a14:foregroundMark x1="30667" y1="18734" x2="30667" y2="18734"/>
                      </a14:backgroundRemoval>
                    </a14:imgEffect>
                  </a14:imgLayer>
                </a14:imgProps>
              </a:ext>
            </a:extLst>
          </a:blip>
          <a:stretch>
            <a:fillRect/>
          </a:stretch>
        </p:blipFill>
        <p:spPr>
          <a:xfrm rot="1072978">
            <a:off x="3448749" y="731021"/>
            <a:ext cx="5606105" cy="1882717"/>
          </a:xfrm>
          <a:prstGeom prst="rect">
            <a:avLst/>
          </a:prstGeom>
        </p:spPr>
      </p:pic>
    </p:spTree>
    <p:extLst>
      <p:ext uri="{BB962C8B-B14F-4D97-AF65-F5344CB8AC3E}">
        <p14:creationId xmlns:p14="http://schemas.microsoft.com/office/powerpoint/2010/main" val="2015262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3" name="Picture 2"/>
          <p:cNvPicPr>
            <a:picLocks noChangeAspect="1"/>
          </p:cNvPicPr>
          <p:nvPr/>
        </p:nvPicPr>
        <p:blipFill rotWithShape="1">
          <a:blip r:embed="rId4"/>
          <a:srcRect b="20827"/>
          <a:stretch/>
        </p:blipFill>
        <p:spPr>
          <a:xfrm>
            <a:off x="1029717" y="0"/>
            <a:ext cx="8114283" cy="6858000"/>
          </a:xfrm>
          <a:prstGeom prst="rect">
            <a:avLst/>
          </a:prstGeom>
          <a:ln>
            <a:noFill/>
          </a:ln>
          <a:effectLst>
            <a:softEdge rad="112500"/>
          </a:effectLst>
        </p:spPr>
      </p:pic>
    </p:spTree>
    <p:extLst>
      <p:ext uri="{BB962C8B-B14F-4D97-AF65-F5344CB8AC3E}">
        <p14:creationId xmlns:p14="http://schemas.microsoft.com/office/powerpoint/2010/main" val="2732567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p:cNvPicPr>
            <a:picLocks noChangeAspect="1"/>
          </p:cNvPicPr>
          <p:nvPr/>
        </p:nvPicPr>
        <p:blipFill>
          <a:blip r:embed="rId4"/>
          <a:stretch>
            <a:fillRect/>
          </a:stretch>
        </p:blipFill>
        <p:spPr>
          <a:xfrm>
            <a:off x="0" y="271463"/>
            <a:ext cx="9144000" cy="6157912"/>
          </a:xfrm>
          <a:prstGeom prst="rect">
            <a:avLst/>
          </a:prstGeom>
          <a:ln>
            <a:noFill/>
          </a:ln>
          <a:effectLst>
            <a:softEdge rad="112500"/>
          </a:effectLst>
        </p:spPr>
      </p:pic>
    </p:spTree>
    <p:extLst>
      <p:ext uri="{BB962C8B-B14F-4D97-AF65-F5344CB8AC3E}">
        <p14:creationId xmlns:p14="http://schemas.microsoft.com/office/powerpoint/2010/main" val="1667338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2" name="Rectangle 1"/>
          <p:cNvSpPr/>
          <p:nvPr/>
        </p:nvSpPr>
        <p:spPr>
          <a:xfrm>
            <a:off x="0" y="5870067"/>
            <a:ext cx="9144000" cy="954107"/>
          </a:xfrm>
          <a:prstGeom prst="rect">
            <a:avLst/>
          </a:prstGeom>
        </p:spPr>
        <p:txBody>
          <a:bodyPr wrap="square">
            <a:spAutoFit/>
          </a:bodyPr>
          <a:lstStyle/>
          <a:p>
            <a:pPr algn="ctr"/>
            <a:r>
              <a:rPr lang="en-US" sz="2800" b="1" dirty="0">
                <a:latin typeface="Aku &amp; Kamu"/>
                <a:cs typeface="Aku &amp; Kamu"/>
              </a:rPr>
              <a:t>The on-going NTUC scam is actually a format used for other </a:t>
            </a:r>
            <a:r>
              <a:rPr lang="en-US" sz="2800" b="1" dirty="0" err="1">
                <a:latin typeface="Aku &amp; Kamu"/>
                <a:cs typeface="Aku &amp; Kamu"/>
              </a:rPr>
              <a:t>organisations</a:t>
            </a:r>
            <a:r>
              <a:rPr lang="en-US" sz="2800" b="1" dirty="0">
                <a:latin typeface="Aku &amp; Kamu"/>
                <a:cs typeface="Aku &amp; Kamu"/>
              </a:rPr>
              <a:t> like Starbucks, McDonald’s, and even IKEA.</a:t>
            </a:r>
          </a:p>
        </p:txBody>
      </p:sp>
      <p:pic>
        <p:nvPicPr>
          <p:cNvPr id="4" name="Picture 3"/>
          <p:cNvPicPr>
            <a:picLocks noChangeAspect="1"/>
          </p:cNvPicPr>
          <p:nvPr/>
        </p:nvPicPr>
        <p:blipFill>
          <a:blip r:embed="rId4"/>
          <a:stretch>
            <a:fillRect/>
          </a:stretch>
        </p:blipFill>
        <p:spPr>
          <a:xfrm>
            <a:off x="-90264" y="3143250"/>
            <a:ext cx="9316230" cy="2750143"/>
          </a:xfrm>
          <a:prstGeom prst="rect">
            <a:avLst/>
          </a:prstGeom>
          <a:ln>
            <a:noFill/>
          </a:ln>
          <a:effectLst>
            <a:softEdge rad="112500"/>
          </a:effectLst>
        </p:spPr>
      </p:pic>
      <p:pic>
        <p:nvPicPr>
          <p:cNvPr id="3" name="Picture 2"/>
          <p:cNvPicPr>
            <a:picLocks noChangeAspect="1"/>
          </p:cNvPicPr>
          <p:nvPr/>
        </p:nvPicPr>
        <p:blipFill>
          <a:blip r:embed="rId5">
            <a:extLst>
              <a:ext uri="{BEBA8EAE-BF5A-486C-A8C5-ECC9F3942E4B}">
                <a14:imgProps xmlns:a14="http://schemas.microsoft.com/office/drawing/2010/main">
                  <a14:imgLayer r:embed="rId6">
                    <a14:imgEffect>
                      <a14:backgroundRemoval t="0" b="100000" l="10000" r="90000"/>
                    </a14:imgEffect>
                  </a14:imgLayer>
                </a14:imgProps>
              </a:ext>
            </a:extLst>
          </a:blip>
          <a:stretch>
            <a:fillRect/>
          </a:stretch>
        </p:blipFill>
        <p:spPr>
          <a:xfrm>
            <a:off x="2085970" y="-85727"/>
            <a:ext cx="5140922" cy="3478690"/>
          </a:xfrm>
          <a:prstGeom prst="rect">
            <a:avLst/>
          </a:prstGeom>
          <a:ln>
            <a:noFill/>
          </a:ln>
          <a:effectLst>
            <a:softEdge rad="112500"/>
          </a:effectLst>
        </p:spPr>
      </p:pic>
    </p:spTree>
    <p:extLst>
      <p:ext uri="{BB962C8B-B14F-4D97-AF65-F5344CB8AC3E}">
        <p14:creationId xmlns:p14="http://schemas.microsoft.com/office/powerpoint/2010/main" val="1068888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p:cNvPicPr>
            <a:picLocks noChangeAspect="1"/>
          </p:cNvPicPr>
          <p:nvPr/>
        </p:nvPicPr>
        <p:blipFill>
          <a:blip r:embed="rId4"/>
          <a:stretch>
            <a:fillRect/>
          </a:stretch>
        </p:blipFill>
        <p:spPr>
          <a:xfrm>
            <a:off x="0" y="0"/>
            <a:ext cx="9144000" cy="6096762"/>
          </a:xfrm>
          <a:prstGeom prst="rect">
            <a:avLst/>
          </a:prstGeom>
        </p:spPr>
      </p:pic>
      <p:sp>
        <p:nvSpPr>
          <p:cNvPr id="4" name="Rectangle 3"/>
          <p:cNvSpPr/>
          <p:nvPr/>
        </p:nvSpPr>
        <p:spPr>
          <a:xfrm>
            <a:off x="0" y="6064188"/>
            <a:ext cx="9144000" cy="870559"/>
          </a:xfrm>
          <a:prstGeom prst="rect">
            <a:avLst/>
          </a:prstGeom>
        </p:spPr>
        <p:txBody>
          <a:bodyPr wrap="square">
            <a:spAutoFit/>
          </a:bodyPr>
          <a:lstStyle/>
          <a:p>
            <a:pPr algn="ctr">
              <a:lnSpc>
                <a:spcPts val="3000"/>
              </a:lnSpc>
            </a:pPr>
            <a:r>
              <a:rPr lang="en-US" sz="3100" b="1" dirty="0">
                <a:latin typeface="Aku &amp; Kamu"/>
                <a:cs typeface="Aku &amp; Kamu"/>
              </a:rPr>
              <a:t>More than 200 men have fallen for this scam since the start of 2016. Over $646,000 have been lost to fraud.</a:t>
            </a:r>
          </a:p>
        </p:txBody>
      </p:sp>
    </p:spTree>
    <p:extLst>
      <p:ext uri="{BB962C8B-B14F-4D97-AF65-F5344CB8AC3E}">
        <p14:creationId xmlns:p14="http://schemas.microsoft.com/office/powerpoint/2010/main" val="2542909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4" name="Picture 3"/>
          <p:cNvPicPr>
            <a:picLocks noChangeAspect="1"/>
          </p:cNvPicPr>
          <p:nvPr/>
        </p:nvPicPr>
        <p:blipFill>
          <a:blip r:embed="rId4"/>
          <a:stretch>
            <a:fillRect/>
          </a:stretch>
        </p:blipFill>
        <p:spPr>
          <a:xfrm>
            <a:off x="0" y="39676"/>
            <a:ext cx="9144000" cy="5888620"/>
          </a:xfrm>
          <a:prstGeom prst="rect">
            <a:avLst/>
          </a:prstGeom>
        </p:spPr>
      </p:pic>
      <p:sp>
        <p:nvSpPr>
          <p:cNvPr id="6" name="Rectangle 5"/>
          <p:cNvSpPr/>
          <p:nvPr/>
        </p:nvSpPr>
        <p:spPr>
          <a:xfrm>
            <a:off x="0" y="5939396"/>
            <a:ext cx="9144000" cy="964367"/>
          </a:xfrm>
          <a:prstGeom prst="rect">
            <a:avLst/>
          </a:prstGeom>
        </p:spPr>
        <p:txBody>
          <a:bodyPr wrap="square">
            <a:spAutoFit/>
          </a:bodyPr>
          <a:lstStyle/>
          <a:p>
            <a:pPr algn="ctr">
              <a:lnSpc>
                <a:spcPts val="3440"/>
              </a:lnSpc>
            </a:pPr>
            <a:r>
              <a:rPr lang="en-US" sz="3200" b="1" dirty="0">
                <a:latin typeface="Aku &amp; Kamu"/>
                <a:cs typeface="Aku &amp; Kamu"/>
              </a:rPr>
              <a:t>Over $8.9 million were lost by victims of internet love scams from January to May 2016.</a:t>
            </a:r>
          </a:p>
        </p:txBody>
      </p:sp>
    </p:spTree>
    <p:extLst>
      <p:ext uri="{BB962C8B-B14F-4D97-AF65-F5344CB8AC3E}">
        <p14:creationId xmlns:p14="http://schemas.microsoft.com/office/powerpoint/2010/main" val="556607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p:cNvPicPr>
            <a:picLocks noChangeAspect="1"/>
          </p:cNvPicPr>
          <p:nvPr/>
        </p:nvPicPr>
        <p:blipFill>
          <a:blip r:embed="rId4"/>
          <a:stretch>
            <a:fillRect/>
          </a:stretch>
        </p:blipFill>
        <p:spPr>
          <a:xfrm>
            <a:off x="0" y="0"/>
            <a:ext cx="9144000" cy="6858000"/>
          </a:xfrm>
          <a:prstGeom prst="rect">
            <a:avLst/>
          </a:prstGeom>
          <a:ln>
            <a:noFill/>
          </a:ln>
          <a:effectLst>
            <a:softEdge rad="112500"/>
          </a:effectLst>
        </p:spPr>
      </p:pic>
    </p:spTree>
    <p:extLst>
      <p:ext uri="{BB962C8B-B14F-4D97-AF65-F5344CB8AC3E}">
        <p14:creationId xmlns:p14="http://schemas.microsoft.com/office/powerpoint/2010/main" val="3662612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3" name="Picture 2"/>
          <p:cNvPicPr>
            <a:picLocks noChangeAspect="1"/>
          </p:cNvPicPr>
          <p:nvPr/>
        </p:nvPicPr>
        <p:blipFill>
          <a:blip r:embed="rId4"/>
          <a:stretch>
            <a:fillRect/>
          </a:stretch>
        </p:blipFill>
        <p:spPr>
          <a:xfrm>
            <a:off x="0" y="0"/>
            <a:ext cx="9144000" cy="6858000"/>
          </a:xfrm>
          <a:prstGeom prst="rect">
            <a:avLst/>
          </a:prstGeom>
          <a:ln>
            <a:noFill/>
          </a:ln>
          <a:effectLst>
            <a:softEdge rad="112500"/>
          </a:effectLst>
        </p:spPr>
      </p:pic>
    </p:spTree>
    <p:extLst>
      <p:ext uri="{BB962C8B-B14F-4D97-AF65-F5344CB8AC3E}">
        <p14:creationId xmlns:p14="http://schemas.microsoft.com/office/powerpoint/2010/main" val="70829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p:cNvPicPr>
            <a:picLocks noChangeAspect="1"/>
          </p:cNvPicPr>
          <p:nvPr/>
        </p:nvPicPr>
        <p:blipFill>
          <a:blip r:embed="rId4"/>
          <a:stretch>
            <a:fillRect/>
          </a:stretch>
        </p:blipFill>
        <p:spPr>
          <a:xfrm>
            <a:off x="0" y="0"/>
            <a:ext cx="9144000" cy="6858000"/>
          </a:xfrm>
          <a:prstGeom prst="rect">
            <a:avLst/>
          </a:prstGeom>
          <a:ln>
            <a:noFill/>
          </a:ln>
          <a:effectLst>
            <a:softEdge rad="112500"/>
          </a:effectLst>
        </p:spPr>
      </p:pic>
    </p:spTree>
    <p:extLst>
      <p:ext uri="{BB962C8B-B14F-4D97-AF65-F5344CB8AC3E}">
        <p14:creationId xmlns:p14="http://schemas.microsoft.com/office/powerpoint/2010/main" val="1685892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3" name="Picture 2"/>
          <p:cNvPicPr>
            <a:picLocks noChangeAspect="1"/>
          </p:cNvPicPr>
          <p:nvPr/>
        </p:nvPicPr>
        <p:blipFill>
          <a:blip r:embed="rId4"/>
          <a:stretch>
            <a:fillRect/>
          </a:stretch>
        </p:blipFill>
        <p:spPr>
          <a:xfrm>
            <a:off x="0" y="0"/>
            <a:ext cx="9144000" cy="6858000"/>
          </a:xfrm>
          <a:prstGeom prst="rect">
            <a:avLst/>
          </a:prstGeom>
          <a:ln>
            <a:noFill/>
          </a:ln>
          <a:effectLst>
            <a:softEdge rad="112500"/>
          </a:effectLst>
        </p:spPr>
      </p:pic>
    </p:spTree>
    <p:extLst>
      <p:ext uri="{BB962C8B-B14F-4D97-AF65-F5344CB8AC3E}">
        <p14:creationId xmlns:p14="http://schemas.microsoft.com/office/powerpoint/2010/main" val="308314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TextBox 5"/>
          <p:cNvSpPr txBox="1"/>
          <p:nvPr/>
        </p:nvSpPr>
        <p:spPr>
          <a:xfrm>
            <a:off x="3057294" y="2820025"/>
            <a:ext cx="4418517" cy="144655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800" b="1" dirty="0">
                <a:solidFill>
                  <a:prstClr val="black"/>
                </a:solidFill>
                <a:latin typeface="Aku &amp; Kamu"/>
                <a:cs typeface="Aku &amp; Kamu"/>
              </a:rPr>
              <a:t>My Story</a:t>
            </a:r>
            <a:endParaRPr kumimoji="0" lang="en-US" sz="8800" b="1" i="0" u="none" strike="noStrike" kern="1200" cap="none" spc="0" normalizeH="0" noProof="0" dirty="0">
              <a:ln>
                <a:noFill/>
              </a:ln>
              <a:solidFill>
                <a:prstClr val="black"/>
              </a:solidFill>
              <a:effectLst/>
              <a:uLnTx/>
              <a:uFillTx/>
              <a:latin typeface="Aku &amp; Kamu"/>
              <a:ea typeface="+mn-ea"/>
              <a:cs typeface="Aku &amp; Kamu"/>
            </a:endParaRPr>
          </a:p>
        </p:txBody>
      </p:sp>
    </p:spTree>
    <p:extLst>
      <p:ext uri="{BB962C8B-B14F-4D97-AF65-F5344CB8AC3E}">
        <p14:creationId xmlns:p14="http://schemas.microsoft.com/office/powerpoint/2010/main" val="1518407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8" name="TextBox 7"/>
          <p:cNvSpPr txBox="1"/>
          <p:nvPr/>
        </p:nvSpPr>
        <p:spPr>
          <a:xfrm>
            <a:off x="2876387" y="2305461"/>
            <a:ext cx="4576574" cy="2585323"/>
          </a:xfrm>
          <a:prstGeom prst="rect">
            <a:avLst/>
          </a:prstGeom>
          <a:noFill/>
        </p:spPr>
        <p:txBody>
          <a:bodyPr wrap="none" rtlCol="0">
            <a:spAutoFit/>
          </a:bodyPr>
          <a:lstStyle/>
          <a:p>
            <a:pPr algn="ctr"/>
            <a:r>
              <a:rPr lang="en-US" sz="5400" b="1" dirty="0">
                <a:latin typeface="Aku &amp; Kamu"/>
                <a:cs typeface="Aku &amp; Kamu"/>
              </a:rPr>
              <a:t>Satan uses </a:t>
            </a:r>
          </a:p>
          <a:p>
            <a:pPr algn="ctr"/>
            <a:r>
              <a:rPr lang="en-US" sz="5400" b="1" dirty="0">
                <a:latin typeface="Aku &amp; Kamu"/>
                <a:cs typeface="Aku &amp; Kamu"/>
              </a:rPr>
              <a:t>the same way </a:t>
            </a:r>
          </a:p>
          <a:p>
            <a:pPr algn="ctr"/>
            <a:r>
              <a:rPr lang="en-US" sz="5400" b="1" dirty="0">
                <a:latin typeface="Aku &amp; Kamu"/>
                <a:cs typeface="Aku &amp; Kamu"/>
              </a:rPr>
              <a:t>to deceive man</a:t>
            </a:r>
          </a:p>
        </p:txBody>
      </p:sp>
    </p:spTree>
    <p:extLst>
      <p:ext uri="{BB962C8B-B14F-4D97-AF65-F5344CB8AC3E}">
        <p14:creationId xmlns:p14="http://schemas.microsoft.com/office/powerpoint/2010/main" val="971094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8" name="TextBox 7"/>
          <p:cNvSpPr txBox="1"/>
          <p:nvPr/>
        </p:nvSpPr>
        <p:spPr>
          <a:xfrm>
            <a:off x="2600324" y="2454691"/>
            <a:ext cx="5243513" cy="2308324"/>
          </a:xfrm>
          <a:prstGeom prst="rect">
            <a:avLst/>
          </a:prstGeom>
          <a:noFill/>
        </p:spPr>
        <p:txBody>
          <a:bodyPr wrap="square" rtlCol="0">
            <a:spAutoFit/>
          </a:bodyPr>
          <a:lstStyle/>
          <a:p>
            <a:pPr algn="ctr"/>
            <a:r>
              <a:rPr lang="en-US" sz="3600" b="1" dirty="0">
                <a:latin typeface="Aku &amp; Kamu"/>
                <a:cs typeface="Aku &amp; Kamu"/>
              </a:rPr>
              <a:t>He uses man’s longing</a:t>
            </a:r>
          </a:p>
          <a:p>
            <a:pPr algn="ctr"/>
            <a:r>
              <a:rPr lang="en-US" sz="3600" b="1" dirty="0">
                <a:latin typeface="Aku &amp; Kamu"/>
                <a:cs typeface="Aku &amp; Kamu"/>
              </a:rPr>
              <a:t>for money, power, fame, and success to incite them </a:t>
            </a:r>
          </a:p>
          <a:p>
            <a:pPr algn="ctr"/>
            <a:r>
              <a:rPr lang="en-US" sz="3600" b="1" dirty="0">
                <a:latin typeface="Aku &amp; Kamu"/>
                <a:cs typeface="Aku &amp; Kamu"/>
              </a:rPr>
              <a:t>to pursue these desires</a:t>
            </a:r>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ackgroundRemoval t="9352" b="100000" l="1000" r="100000">
                        <a14:foregroundMark x1="22750" y1="58224" x2="22750" y2="58224"/>
                        <a14:foregroundMark x1="9375" y1="46476" x2="9375" y2="46476"/>
                        <a14:foregroundMark x1="4156" y1="43844" x2="4156" y2="43844"/>
                        <a14:foregroundMark x1="29156" y1="43092" x2="29156" y2="43092"/>
                        <a14:foregroundMark x1="28813" y1="52491" x2="28813" y2="52491"/>
                        <a14:foregroundMark x1="27938" y1="72321" x2="27938" y2="72321"/>
                        <a14:foregroundMark x1="47906" y1="82519" x2="47906" y2="82519"/>
                        <a14:foregroundMark x1="57469" y1="84586" x2="57469" y2="84586"/>
                        <a14:foregroundMark x1="56781" y1="81203" x2="56781" y2="81203"/>
                        <a14:foregroundMark x1="67188" y1="97133" x2="67188" y2="97133"/>
                        <a14:foregroundMark x1="90438" y1="82754" x2="90438" y2="82754"/>
                        <a14:foregroundMark x1="82469" y1="77538" x2="82469" y2="77538"/>
                        <a14:foregroundMark x1="77781" y1="86419" x2="77781" y2="86419"/>
                        <a14:foregroundMark x1="89406" y1="94784" x2="89406" y2="94784"/>
                        <a14:foregroundMark x1="97219" y1="82237" x2="97219" y2="82237"/>
                        <a14:foregroundMark x1="97219" y1="94784" x2="97219" y2="94784"/>
                        <a14:foregroundMark x1="86813" y1="83271" x2="86813" y2="83271"/>
                        <a14:foregroundMark x1="82469" y1="94267" x2="82469" y2="94267"/>
                        <a14:foregroundMark x1="71000" y1="44361" x2="71000" y2="44361"/>
                        <a14:foregroundMark x1="46000" y1="86137" x2="46000" y2="86137"/>
                        <a14:foregroundMark x1="34031" y1="90320" x2="34031" y2="90320"/>
                        <a14:foregroundMark x1="27437" y1="91118" x2="27437" y2="91118"/>
                        <a14:foregroundMark x1="22563" y1="84070" x2="22563" y2="84070"/>
                        <a14:foregroundMark x1="11125" y1="65273" x2="11125" y2="65273"/>
                        <a14:foregroundMark x1="5031" y1="61090" x2="5031" y2="61090"/>
                        <a14:foregroundMark x1="8156" y1="66823" x2="8156" y2="66823"/>
                        <a14:foregroundMark x1="37156" y1="81720" x2="37156" y2="81720"/>
                        <a14:foregroundMark x1="56594" y1="97368" x2="56594" y2="97368"/>
                        <a14:foregroundMark x1="52938" y1="86654" x2="52938" y2="86654"/>
                        <a14:foregroundMark x1="41844" y1="87453" x2="41844" y2="87453"/>
                        <a14:foregroundMark x1="31594" y1="74389" x2="31594" y2="74389"/>
                        <a14:foregroundMark x1="28125" y1="59258" x2="28125" y2="59258"/>
                        <a14:foregroundMark x1="23781" y1="48825" x2="23781" y2="48825"/>
                        <a14:foregroundMark x1="21688" y1="43609" x2="21688" y2="43609"/>
                        <a14:foregroundMark x1="15812" y1="44361" x2="15812" y2="44361"/>
                        <a14:foregroundMark x1="13031" y1="44643" x2="13031" y2="44643"/>
                        <a14:foregroundMark x1="31438" y1="42575" x2="31438" y2="42575"/>
                        <a14:foregroundMark x1="27938" y1="48026" x2="27938" y2="48026"/>
                        <a14:foregroundMark x1="14063" y1="54323" x2="14063" y2="54323"/>
                        <a14:foregroundMark x1="26219" y1="55874" x2="26219" y2="55874"/>
                        <a14:foregroundMark x1="78125" y1="94784" x2="78125" y2="94784"/>
                        <a14:foregroundMark x1="94625" y1="97650" x2="94625" y2="97650"/>
                        <a14:foregroundMark x1="21188" y1="69173" x2="21188" y2="69173"/>
                        <a14:foregroundMark x1="2938" y1="45959" x2="2938" y2="45959"/>
                        <a14:backgroundMark x1="89250" y1="32895" x2="89250" y2="32895"/>
                        <a14:backgroundMark x1="85250" y1="35761" x2="85250" y2="35761"/>
                        <a14:backgroundMark x1="74469" y1="32378" x2="74469" y2="32378"/>
                        <a14:backgroundMark x1="71344" y1="27679" x2="71344" y2="27679"/>
                      </a14:backgroundRemoval>
                    </a14:imgEffect>
                  </a14:imgLayer>
                </a14:imgProps>
              </a:ext>
            </a:extLst>
          </a:blip>
          <a:stretch>
            <a:fillRect/>
          </a:stretch>
        </p:blipFill>
        <p:spPr>
          <a:xfrm>
            <a:off x="5508625" y="4440476"/>
            <a:ext cx="3635375" cy="2417524"/>
          </a:xfrm>
          <a:prstGeom prst="rect">
            <a:avLst/>
          </a:prstGeom>
        </p:spPr>
      </p:pic>
    </p:spTree>
    <p:extLst>
      <p:ext uri="{BB962C8B-B14F-4D97-AF65-F5344CB8AC3E}">
        <p14:creationId xmlns:p14="http://schemas.microsoft.com/office/powerpoint/2010/main" val="2281524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
            <a:ext cx="9144001" cy="6937375"/>
          </a:xfrm>
          <a:prstGeom prst="rect">
            <a:avLst/>
          </a:prstGeom>
        </p:spPr>
      </p:pic>
    </p:spTree>
    <p:extLst>
      <p:ext uri="{BB962C8B-B14F-4D97-AF65-F5344CB8AC3E}">
        <p14:creationId xmlns:p14="http://schemas.microsoft.com/office/powerpoint/2010/main" val="1395416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8" name="TextBox 7"/>
          <p:cNvSpPr txBox="1"/>
          <p:nvPr/>
        </p:nvSpPr>
        <p:spPr>
          <a:xfrm>
            <a:off x="2804563" y="2617570"/>
            <a:ext cx="4624619" cy="1938992"/>
          </a:xfrm>
          <a:prstGeom prst="rect">
            <a:avLst/>
          </a:prstGeom>
          <a:noFill/>
        </p:spPr>
        <p:txBody>
          <a:bodyPr wrap="square" rtlCol="0">
            <a:spAutoFit/>
          </a:bodyPr>
          <a:lstStyle/>
          <a:p>
            <a:r>
              <a:rPr lang="en-US" sz="4000" b="1" dirty="0">
                <a:latin typeface="Aku &amp; Kamu"/>
                <a:cs typeface="Aku &amp; Kamu"/>
              </a:rPr>
              <a:t>Being cheated by scammers results in losing one’s savings</a:t>
            </a:r>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ackgroundRemoval t="9352" b="100000" l="1000" r="100000">
                        <a14:foregroundMark x1="22750" y1="58224" x2="22750" y2="58224"/>
                        <a14:foregroundMark x1="9375" y1="46476" x2="9375" y2="46476"/>
                        <a14:foregroundMark x1="4156" y1="43844" x2="4156" y2="43844"/>
                        <a14:foregroundMark x1="29156" y1="43092" x2="29156" y2="43092"/>
                        <a14:foregroundMark x1="28813" y1="52491" x2="28813" y2="52491"/>
                        <a14:foregroundMark x1="27938" y1="72321" x2="27938" y2="72321"/>
                        <a14:foregroundMark x1="47906" y1="82519" x2="47906" y2="82519"/>
                        <a14:foregroundMark x1="57469" y1="84586" x2="57469" y2="84586"/>
                        <a14:foregroundMark x1="56781" y1="81203" x2="56781" y2="81203"/>
                        <a14:foregroundMark x1="67188" y1="97133" x2="67188" y2="97133"/>
                        <a14:foregroundMark x1="90438" y1="82754" x2="90438" y2="82754"/>
                        <a14:foregroundMark x1="82469" y1="77538" x2="82469" y2="77538"/>
                        <a14:foregroundMark x1="77781" y1="86419" x2="77781" y2="86419"/>
                        <a14:foregroundMark x1="89406" y1="94784" x2="89406" y2="94784"/>
                        <a14:foregroundMark x1="97219" y1="82237" x2="97219" y2="82237"/>
                        <a14:foregroundMark x1="97219" y1="94784" x2="97219" y2="94784"/>
                        <a14:foregroundMark x1="86813" y1="83271" x2="86813" y2="83271"/>
                        <a14:foregroundMark x1="82469" y1="94267" x2="82469" y2="94267"/>
                        <a14:foregroundMark x1="71000" y1="44361" x2="71000" y2="44361"/>
                        <a14:foregroundMark x1="46000" y1="86137" x2="46000" y2="86137"/>
                        <a14:foregroundMark x1="34031" y1="90320" x2="34031" y2="90320"/>
                        <a14:foregroundMark x1="27437" y1="91118" x2="27437" y2="91118"/>
                        <a14:foregroundMark x1="22563" y1="84070" x2="22563" y2="84070"/>
                        <a14:foregroundMark x1="11125" y1="65273" x2="11125" y2="65273"/>
                        <a14:foregroundMark x1="5031" y1="61090" x2="5031" y2="61090"/>
                        <a14:foregroundMark x1="8156" y1="66823" x2="8156" y2="66823"/>
                        <a14:foregroundMark x1="37156" y1="81720" x2="37156" y2="81720"/>
                        <a14:foregroundMark x1="56594" y1="97368" x2="56594" y2="97368"/>
                        <a14:foregroundMark x1="52938" y1="86654" x2="52938" y2="86654"/>
                        <a14:foregroundMark x1="41844" y1="87453" x2="41844" y2="87453"/>
                        <a14:foregroundMark x1="31594" y1="74389" x2="31594" y2="74389"/>
                        <a14:foregroundMark x1="28125" y1="59258" x2="28125" y2="59258"/>
                        <a14:foregroundMark x1="23781" y1="48825" x2="23781" y2="48825"/>
                        <a14:foregroundMark x1="21688" y1="43609" x2="21688" y2="43609"/>
                        <a14:foregroundMark x1="15812" y1="44361" x2="15812" y2="44361"/>
                        <a14:foregroundMark x1="13031" y1="44643" x2="13031" y2="44643"/>
                        <a14:foregroundMark x1="31438" y1="42575" x2="31438" y2="42575"/>
                        <a14:foregroundMark x1="27938" y1="48026" x2="27938" y2="48026"/>
                        <a14:foregroundMark x1="14063" y1="54323" x2="14063" y2="54323"/>
                        <a14:foregroundMark x1="26219" y1="55874" x2="26219" y2="55874"/>
                        <a14:foregroundMark x1="78125" y1="94784" x2="78125" y2="94784"/>
                        <a14:foregroundMark x1="94625" y1="97650" x2="94625" y2="97650"/>
                        <a14:foregroundMark x1="21188" y1="69173" x2="21188" y2="69173"/>
                        <a14:foregroundMark x1="2938" y1="45959" x2="2938" y2="45959"/>
                        <a14:backgroundMark x1="89250" y1="32895" x2="89250" y2="32895"/>
                        <a14:backgroundMark x1="85250" y1="35761" x2="85250" y2="35761"/>
                        <a14:backgroundMark x1="74469" y1="32378" x2="74469" y2="32378"/>
                        <a14:backgroundMark x1="71344" y1="27679" x2="71344" y2="27679"/>
                      </a14:backgroundRemoval>
                    </a14:imgEffect>
                  </a14:imgLayer>
                </a14:imgProps>
              </a:ext>
            </a:extLst>
          </a:blip>
          <a:stretch>
            <a:fillRect/>
          </a:stretch>
        </p:blipFill>
        <p:spPr>
          <a:xfrm>
            <a:off x="5508625" y="4440476"/>
            <a:ext cx="3635375" cy="2417524"/>
          </a:xfrm>
          <a:prstGeom prst="rect">
            <a:avLst/>
          </a:prstGeom>
        </p:spPr>
      </p:pic>
    </p:spTree>
    <p:extLst>
      <p:ext uri="{BB962C8B-B14F-4D97-AF65-F5344CB8AC3E}">
        <p14:creationId xmlns:p14="http://schemas.microsoft.com/office/powerpoint/2010/main" val="339966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8" name="TextBox 7"/>
          <p:cNvSpPr txBox="1"/>
          <p:nvPr/>
        </p:nvSpPr>
        <p:spPr>
          <a:xfrm>
            <a:off x="2676779" y="2644020"/>
            <a:ext cx="5250605" cy="1938992"/>
          </a:xfrm>
          <a:prstGeom prst="rect">
            <a:avLst/>
          </a:prstGeom>
          <a:noFill/>
        </p:spPr>
        <p:txBody>
          <a:bodyPr wrap="none" rtlCol="0">
            <a:spAutoFit/>
          </a:bodyPr>
          <a:lstStyle/>
          <a:p>
            <a:r>
              <a:rPr lang="en-US" sz="4000" b="1" dirty="0">
                <a:latin typeface="Aku &amp; Kamu"/>
                <a:cs typeface="Aku &amp; Kamu"/>
              </a:rPr>
              <a:t>Being cheated by Satan </a:t>
            </a:r>
          </a:p>
          <a:p>
            <a:r>
              <a:rPr lang="en-US" sz="4000" b="1" dirty="0">
                <a:latin typeface="Aku &amp; Kamu"/>
                <a:cs typeface="Aku &amp; Kamu"/>
              </a:rPr>
              <a:t>leads to the destruction</a:t>
            </a:r>
          </a:p>
          <a:p>
            <a:r>
              <a:rPr lang="en-US" sz="4000" b="1" dirty="0">
                <a:latin typeface="Aku &amp; Kamu"/>
                <a:cs typeface="Aku &amp; Kamu"/>
              </a:rPr>
              <a:t>of one’s soul</a:t>
            </a:r>
          </a:p>
        </p:txBody>
      </p:sp>
    </p:spTree>
    <p:extLst>
      <p:ext uri="{BB962C8B-B14F-4D97-AF65-F5344CB8AC3E}">
        <p14:creationId xmlns:p14="http://schemas.microsoft.com/office/powerpoint/2010/main" val="19397469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239161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672689"/>
            <a:ext cx="9144000" cy="5185311"/>
          </a:xfrm>
          <a:prstGeom prst="rect">
            <a:avLst/>
          </a:prstGeom>
        </p:spPr>
      </p:pic>
      <p:sp>
        <p:nvSpPr>
          <p:cNvPr id="5" name="TextBox 4"/>
          <p:cNvSpPr txBox="1"/>
          <p:nvPr/>
        </p:nvSpPr>
        <p:spPr>
          <a:xfrm>
            <a:off x="1552690" y="158750"/>
            <a:ext cx="6080960" cy="1323439"/>
          </a:xfrm>
          <a:prstGeom prst="rect">
            <a:avLst/>
          </a:prstGeom>
          <a:noFill/>
        </p:spPr>
        <p:txBody>
          <a:bodyPr wrap="none" rtlCol="0">
            <a:spAutoFit/>
          </a:bodyPr>
          <a:lstStyle/>
          <a:p>
            <a:pPr algn="ctr"/>
            <a:r>
              <a:rPr lang="en-US" sz="4000" dirty="0">
                <a:latin typeface="Aku &amp; Kamu"/>
                <a:cs typeface="Aku &amp; Kamu"/>
              </a:rPr>
              <a:t>The creation of man by God </a:t>
            </a:r>
          </a:p>
          <a:p>
            <a:pPr algn="ctr"/>
            <a:r>
              <a:rPr lang="en-US" sz="4000" dirty="0">
                <a:latin typeface="Aku &amp; Kamu"/>
                <a:cs typeface="Aku &amp; Kamu"/>
              </a:rPr>
              <a:t>is very heartwarming</a:t>
            </a:r>
          </a:p>
        </p:txBody>
      </p:sp>
    </p:spTree>
    <p:extLst>
      <p:ext uri="{BB962C8B-B14F-4D97-AF65-F5344CB8AC3E}">
        <p14:creationId xmlns:p14="http://schemas.microsoft.com/office/powerpoint/2010/main" val="2374416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672689"/>
            <a:ext cx="9144000" cy="5185311"/>
          </a:xfrm>
          <a:prstGeom prst="rect">
            <a:avLst/>
          </a:prstGeom>
        </p:spPr>
      </p:pic>
      <p:sp>
        <p:nvSpPr>
          <p:cNvPr id="5" name="TextBox 4"/>
          <p:cNvSpPr txBox="1"/>
          <p:nvPr/>
        </p:nvSpPr>
        <p:spPr>
          <a:xfrm>
            <a:off x="824936" y="87310"/>
            <a:ext cx="7536486" cy="1631216"/>
          </a:xfrm>
          <a:prstGeom prst="rect">
            <a:avLst/>
          </a:prstGeom>
          <a:noFill/>
        </p:spPr>
        <p:txBody>
          <a:bodyPr wrap="none" rtlCol="0">
            <a:spAutoFit/>
          </a:bodyPr>
          <a:lstStyle/>
          <a:p>
            <a:pPr algn="ctr">
              <a:lnSpc>
                <a:spcPts val="4020"/>
              </a:lnSpc>
            </a:pPr>
            <a:r>
              <a:rPr lang="en-US" sz="3600" dirty="0">
                <a:latin typeface="Aku &amp; Kamu"/>
                <a:cs typeface="Aku &amp; Kamu"/>
              </a:rPr>
              <a:t>He created the Garden of Eden for man</a:t>
            </a:r>
          </a:p>
          <a:p>
            <a:pPr algn="ctr">
              <a:lnSpc>
                <a:spcPts val="4020"/>
              </a:lnSpc>
            </a:pPr>
            <a:r>
              <a:rPr lang="en-US" sz="3600" dirty="0">
                <a:latin typeface="Aku &amp; Kamu"/>
                <a:cs typeface="Aku &amp; Kamu"/>
              </a:rPr>
              <a:t>He gave man the authority to rule </a:t>
            </a:r>
          </a:p>
          <a:p>
            <a:pPr algn="ctr">
              <a:lnSpc>
                <a:spcPts val="4020"/>
              </a:lnSpc>
            </a:pPr>
            <a:r>
              <a:rPr lang="en-US" sz="3600" dirty="0">
                <a:latin typeface="Aku &amp; Kamu"/>
                <a:cs typeface="Aku &amp; Kamu"/>
              </a:rPr>
              <a:t>and to communicate with Him</a:t>
            </a:r>
          </a:p>
        </p:txBody>
      </p:sp>
    </p:spTree>
    <p:extLst>
      <p:ext uri="{BB962C8B-B14F-4D97-AF65-F5344CB8AC3E}">
        <p14:creationId xmlns:p14="http://schemas.microsoft.com/office/powerpoint/2010/main" val="4134097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31526" y="44446"/>
            <a:ext cx="5323317" cy="1323439"/>
          </a:xfrm>
          <a:prstGeom prst="rect">
            <a:avLst/>
          </a:prstGeom>
          <a:noFill/>
        </p:spPr>
        <p:txBody>
          <a:bodyPr wrap="none" rtlCol="0">
            <a:spAutoFit/>
          </a:bodyPr>
          <a:lstStyle/>
          <a:p>
            <a:pPr algn="ctr"/>
            <a:r>
              <a:rPr lang="en-US" sz="4000" dirty="0">
                <a:latin typeface="Aku &amp; Kamu"/>
                <a:cs typeface="Aku &amp; Kamu"/>
              </a:rPr>
              <a:t>He gave man health and </a:t>
            </a:r>
          </a:p>
          <a:p>
            <a:pPr algn="ctr"/>
            <a:r>
              <a:rPr lang="en-US" sz="4000" dirty="0">
                <a:latin typeface="Aku &amp; Kamu"/>
                <a:cs typeface="Aku &amp; Kamu"/>
              </a:rPr>
              <a:t>the joy of the family</a:t>
            </a:r>
          </a:p>
        </p:txBody>
      </p:sp>
      <p:pic>
        <p:nvPicPr>
          <p:cNvPr id="3" name="Picture 2"/>
          <p:cNvPicPr>
            <a:picLocks noChangeAspect="1"/>
          </p:cNvPicPr>
          <p:nvPr/>
        </p:nvPicPr>
        <p:blipFill>
          <a:blip r:embed="rId2"/>
          <a:stretch>
            <a:fillRect/>
          </a:stretch>
        </p:blipFill>
        <p:spPr>
          <a:xfrm>
            <a:off x="0" y="1366376"/>
            <a:ext cx="9144000" cy="5491624"/>
          </a:xfrm>
          <a:prstGeom prst="rect">
            <a:avLst/>
          </a:prstGeom>
        </p:spPr>
      </p:pic>
    </p:spTree>
    <p:extLst>
      <p:ext uri="{BB962C8B-B14F-4D97-AF65-F5344CB8AC3E}">
        <p14:creationId xmlns:p14="http://schemas.microsoft.com/office/powerpoint/2010/main" val="859787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8332" y="301623"/>
            <a:ext cx="8527335" cy="1200329"/>
          </a:xfrm>
          <a:prstGeom prst="rect">
            <a:avLst/>
          </a:prstGeom>
          <a:noFill/>
        </p:spPr>
        <p:txBody>
          <a:bodyPr wrap="none" rtlCol="0">
            <a:spAutoFit/>
          </a:bodyPr>
          <a:lstStyle/>
          <a:p>
            <a:pPr algn="ctr"/>
            <a:r>
              <a:rPr lang="en-US" sz="3600" dirty="0">
                <a:latin typeface="Aku &amp; Kamu"/>
                <a:cs typeface="Aku &amp; Kamu"/>
              </a:rPr>
              <a:t>All these changed when Satan appeared,</a:t>
            </a:r>
          </a:p>
          <a:p>
            <a:pPr algn="ctr"/>
            <a:r>
              <a:rPr lang="en-US" sz="3600" dirty="0">
                <a:latin typeface="Aku &amp; Kamu"/>
                <a:cs typeface="Aku &amp; Kamu"/>
              </a:rPr>
              <a:t>leading man to sin and become a slave to sin</a:t>
            </a:r>
          </a:p>
        </p:txBody>
      </p:sp>
      <p:pic>
        <p:nvPicPr>
          <p:cNvPr id="2" name="Picture 1"/>
          <p:cNvPicPr>
            <a:picLocks noChangeAspect="1"/>
          </p:cNvPicPr>
          <p:nvPr/>
        </p:nvPicPr>
        <p:blipFill>
          <a:blip r:embed="rId2"/>
          <a:stretch>
            <a:fillRect/>
          </a:stretch>
        </p:blipFill>
        <p:spPr>
          <a:xfrm>
            <a:off x="0" y="1728410"/>
            <a:ext cx="9144000" cy="5143500"/>
          </a:xfrm>
          <a:prstGeom prst="rect">
            <a:avLst/>
          </a:prstGeom>
        </p:spPr>
      </p:pic>
    </p:spTree>
    <p:extLst>
      <p:ext uri="{BB962C8B-B14F-4D97-AF65-F5344CB8AC3E}">
        <p14:creationId xmlns:p14="http://schemas.microsoft.com/office/powerpoint/2010/main" val="1153379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156" y="58722"/>
            <a:ext cx="8929688" cy="1669688"/>
          </a:xfrm>
          <a:prstGeom prst="rect">
            <a:avLst/>
          </a:prstGeom>
          <a:noFill/>
        </p:spPr>
        <p:txBody>
          <a:bodyPr wrap="square" rtlCol="0">
            <a:spAutoFit/>
          </a:bodyPr>
          <a:lstStyle/>
          <a:p>
            <a:pPr algn="ctr">
              <a:lnSpc>
                <a:spcPts val="4120"/>
              </a:lnSpc>
            </a:pPr>
            <a:r>
              <a:rPr lang="en-US" sz="3600" dirty="0">
                <a:latin typeface="Aku &amp; Kamu"/>
                <a:cs typeface="Aku &amp; Kamu"/>
              </a:rPr>
              <a:t>Man lost blessings and fell into emptiness, hard labor and pain, and</a:t>
            </a:r>
          </a:p>
          <a:p>
            <a:pPr algn="ctr">
              <a:lnSpc>
                <a:spcPts val="4120"/>
              </a:lnSpc>
            </a:pPr>
            <a:r>
              <a:rPr lang="en-US" sz="3600" dirty="0">
                <a:latin typeface="Aku &amp; Kamu"/>
                <a:cs typeface="Aku &amp; Kamu"/>
              </a:rPr>
              <a:t>the pain on earth continues after death</a:t>
            </a:r>
          </a:p>
        </p:txBody>
      </p:sp>
      <p:pic>
        <p:nvPicPr>
          <p:cNvPr id="2" name="Picture 1"/>
          <p:cNvPicPr>
            <a:picLocks noChangeAspect="1"/>
          </p:cNvPicPr>
          <p:nvPr/>
        </p:nvPicPr>
        <p:blipFill>
          <a:blip r:embed="rId2"/>
          <a:stretch>
            <a:fillRect/>
          </a:stretch>
        </p:blipFill>
        <p:spPr>
          <a:xfrm>
            <a:off x="0" y="1728410"/>
            <a:ext cx="9144000" cy="5143500"/>
          </a:xfrm>
          <a:prstGeom prst="rect">
            <a:avLst/>
          </a:prstGeom>
        </p:spPr>
      </p:pic>
    </p:spTree>
    <p:extLst>
      <p:ext uri="{BB962C8B-B14F-4D97-AF65-F5344CB8AC3E}">
        <p14:creationId xmlns:p14="http://schemas.microsoft.com/office/powerpoint/2010/main" val="13214572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672689"/>
            <a:ext cx="9144000" cy="5185311"/>
          </a:xfrm>
          <a:prstGeom prst="rect">
            <a:avLst/>
          </a:prstGeom>
        </p:spPr>
      </p:pic>
      <p:sp>
        <p:nvSpPr>
          <p:cNvPr id="5" name="TextBox 4"/>
          <p:cNvSpPr txBox="1"/>
          <p:nvPr/>
        </p:nvSpPr>
        <p:spPr>
          <a:xfrm>
            <a:off x="121019" y="73022"/>
            <a:ext cx="8915774" cy="2062103"/>
          </a:xfrm>
          <a:prstGeom prst="rect">
            <a:avLst/>
          </a:prstGeom>
          <a:noFill/>
        </p:spPr>
        <p:txBody>
          <a:bodyPr wrap="none" rtlCol="0">
            <a:spAutoFit/>
          </a:bodyPr>
          <a:lstStyle/>
          <a:p>
            <a:pPr algn="ctr"/>
            <a:r>
              <a:rPr lang="en-US" sz="3200" dirty="0">
                <a:latin typeface="Aku &amp; Kamu"/>
                <a:cs typeface="Aku &amp; Kamu"/>
              </a:rPr>
              <a:t>The original blessing came from God.</a:t>
            </a:r>
          </a:p>
          <a:p>
            <a:pPr algn="ctr"/>
            <a:r>
              <a:rPr lang="en-US" sz="3200" dirty="0">
                <a:latin typeface="Aku &amp; Kamu"/>
                <a:cs typeface="Aku &amp; Kamu"/>
              </a:rPr>
              <a:t>Satan never had the power to take it from man, but</a:t>
            </a:r>
          </a:p>
          <a:p>
            <a:pPr algn="ctr"/>
            <a:r>
              <a:rPr lang="en-US" sz="3200" dirty="0">
                <a:latin typeface="Aku &amp; Kamu"/>
                <a:cs typeface="Aku &amp; Kamu"/>
              </a:rPr>
              <a:t>used deception to cause man to sin &amp; lose blessings</a:t>
            </a:r>
          </a:p>
          <a:p>
            <a:pPr algn="ctr"/>
            <a:endParaRPr lang="en-US" sz="3200" dirty="0">
              <a:latin typeface="Aku &amp; Kamu"/>
              <a:cs typeface="Aku &amp; Kamu"/>
            </a:endParaRPr>
          </a:p>
        </p:txBody>
      </p:sp>
    </p:spTree>
    <p:extLst>
      <p:ext uri="{BB962C8B-B14F-4D97-AF65-F5344CB8AC3E}">
        <p14:creationId xmlns:p14="http://schemas.microsoft.com/office/powerpoint/2010/main" val="1167740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97810" y="536188"/>
            <a:ext cx="6590779" cy="1323439"/>
          </a:xfrm>
          <a:prstGeom prst="rect">
            <a:avLst/>
          </a:prstGeom>
          <a:noFill/>
        </p:spPr>
        <p:txBody>
          <a:bodyPr wrap="none" rtlCol="0">
            <a:spAutoFit/>
          </a:bodyPr>
          <a:lstStyle/>
          <a:p>
            <a:pPr algn="ctr"/>
            <a:r>
              <a:rPr lang="en-US" sz="4000" b="1" dirty="0">
                <a:latin typeface="Aku &amp; Kamu"/>
                <a:cs typeface="Aku &amp; Kamu"/>
              </a:rPr>
              <a:t>Satan continues to deceive us </a:t>
            </a:r>
          </a:p>
          <a:p>
            <a:pPr algn="ctr"/>
            <a:endParaRPr lang="en-US" sz="4000" b="1" dirty="0">
              <a:latin typeface="Aku &amp; Kamu"/>
              <a:cs typeface="Aku &amp; Kamu"/>
            </a:endParaRP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0" b="91811" l="0" r="99292">
                        <a14:foregroundMark x1="47250" y1="16873" x2="47250" y2="16873"/>
                        <a14:foregroundMark x1="23458" y1="22581" x2="23458" y2="22581"/>
                        <a14:foregroundMark x1="14375" y1="52481" x2="14375" y2="52481"/>
                        <a14:foregroundMark x1="21542" y1="62035" x2="21542" y2="62035"/>
                        <a14:foregroundMark x1="30000" y1="62407" x2="30000" y2="62407"/>
                        <a14:foregroundMark x1="38958" y1="54342" x2="38958" y2="54342"/>
                        <a14:foregroundMark x1="51708" y1="43921" x2="51708" y2="43921"/>
                        <a14:foregroundMark x1="60833" y1="46774" x2="60833" y2="46774"/>
                        <a14:foregroundMark x1="69625" y1="47767" x2="69625" y2="47767"/>
                        <a14:foregroundMark x1="80792" y1="30149" x2="80792" y2="30149"/>
                        <a14:foregroundMark x1="21083" y1="87717" x2="21083" y2="87717"/>
                        <a14:foregroundMark x1="18833" y1="86228" x2="18833" y2="86228"/>
                        <a14:foregroundMark x1="31625" y1="22084" x2="31625" y2="22084"/>
                        <a14:foregroundMark x1="52833" y1="14888" x2="52833" y2="14888"/>
                        <a14:foregroundMark x1="30667" y1="18734" x2="30667" y2="18734"/>
                      </a14:backgroundRemoval>
                    </a14:imgEffect>
                  </a14:imgLayer>
                </a14:imgProps>
              </a:ext>
            </a:extLst>
          </a:blip>
          <a:stretch>
            <a:fillRect/>
          </a:stretch>
        </p:blipFill>
        <p:spPr>
          <a:xfrm rot="1072978">
            <a:off x="2936037" y="1741708"/>
            <a:ext cx="5606105" cy="1882717"/>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61" b="99839" l="0" r="100000">
                        <a14:foregroundMark x1="21400" y1="62621" x2="21400" y2="62621"/>
                        <a14:foregroundMark x1="31150" y1="57717" x2="31150" y2="57717"/>
                        <a14:foregroundMark x1="51250" y1="46945" x2="51250" y2="46945"/>
                        <a14:foregroundMark x1="68800" y1="33360" x2="68800" y2="33360"/>
                        <a14:foregroundMark x1="82050" y1="26929" x2="82050" y2="26929"/>
                        <a14:foregroundMark x1="84750" y1="43891" x2="84750" y2="43891"/>
                        <a14:foregroundMark x1="79050" y1="46945" x2="79050" y2="46945"/>
                        <a14:backgroundMark x1="75650" y1="59003" x2="75650" y2="59003"/>
                      </a14:backgroundRemoval>
                    </a14:imgEffect>
                  </a14:imgLayer>
                </a14:imgProps>
              </a:ext>
            </a:extLst>
          </a:blip>
          <a:stretch>
            <a:fillRect/>
          </a:stretch>
        </p:blipFill>
        <p:spPr>
          <a:xfrm>
            <a:off x="1028952" y="3154620"/>
            <a:ext cx="3299212" cy="2052110"/>
          </a:xfrm>
          <a:prstGeom prst="rect">
            <a:avLst/>
          </a:prstGeom>
        </p:spPr>
      </p:pic>
    </p:spTree>
    <p:extLst>
      <p:ext uri="{BB962C8B-B14F-4D97-AF65-F5344CB8AC3E}">
        <p14:creationId xmlns:p14="http://schemas.microsoft.com/office/powerpoint/2010/main" val="13381913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1448" y="418783"/>
            <a:ext cx="8815388" cy="3416320"/>
          </a:xfrm>
          <a:prstGeom prst="rect">
            <a:avLst/>
          </a:prstGeom>
          <a:noFill/>
        </p:spPr>
        <p:txBody>
          <a:bodyPr wrap="square" rtlCol="0">
            <a:spAutoFit/>
          </a:bodyPr>
          <a:lstStyle/>
          <a:p>
            <a:pPr algn="ctr"/>
            <a:r>
              <a:rPr lang="en-US" sz="3600" b="1" dirty="0">
                <a:latin typeface="Aku &amp; Kamu"/>
                <a:cs typeface="Aku &amp; Kamu"/>
              </a:rPr>
              <a:t>He makes us think that disobeying is ok,</a:t>
            </a:r>
          </a:p>
          <a:p>
            <a:pPr algn="ctr"/>
            <a:r>
              <a:rPr lang="en-US" sz="3600" b="1" dirty="0">
                <a:latin typeface="Aku &amp; Kamu"/>
                <a:cs typeface="Aku &amp; Kamu"/>
              </a:rPr>
              <a:t>that there is nothing wrong with pride,</a:t>
            </a:r>
          </a:p>
          <a:p>
            <a:pPr algn="ctr"/>
            <a:r>
              <a:rPr lang="en-US" sz="3600" b="1" dirty="0">
                <a:latin typeface="Aku &amp; Kamu"/>
                <a:cs typeface="Aku &amp; Kamu"/>
              </a:rPr>
              <a:t>that the desires of the flesh and the lust       of the eyes are common, and as a result,</a:t>
            </a:r>
          </a:p>
          <a:p>
            <a:pPr algn="ctr"/>
            <a:r>
              <a:rPr lang="en-US" sz="3600" b="1" dirty="0">
                <a:latin typeface="Aku &amp; Kamu"/>
                <a:cs typeface="Aku &amp; Kamu"/>
              </a:rPr>
              <a:t>Man falls into the bondage of sin </a:t>
            </a:r>
          </a:p>
          <a:p>
            <a:pPr algn="ctr"/>
            <a:endParaRPr lang="en-US" sz="3600" b="1" dirty="0">
              <a:latin typeface="Aku &amp; Kamu"/>
              <a:cs typeface="Aku &amp; Kamu"/>
            </a:endParaRP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0" b="91811" l="0" r="99292">
                        <a14:foregroundMark x1="47250" y1="16873" x2="47250" y2="16873"/>
                        <a14:foregroundMark x1="23458" y1="22581" x2="23458" y2="22581"/>
                        <a14:foregroundMark x1="14375" y1="52481" x2="14375" y2="52481"/>
                        <a14:foregroundMark x1="21542" y1="62035" x2="21542" y2="62035"/>
                        <a14:foregroundMark x1="30000" y1="62407" x2="30000" y2="62407"/>
                        <a14:foregroundMark x1="38958" y1="54342" x2="38958" y2="54342"/>
                        <a14:foregroundMark x1="51708" y1="43921" x2="51708" y2="43921"/>
                        <a14:foregroundMark x1="60833" y1="46774" x2="60833" y2="46774"/>
                        <a14:foregroundMark x1="69625" y1="47767" x2="69625" y2="47767"/>
                        <a14:foregroundMark x1="80792" y1="30149" x2="80792" y2="30149"/>
                        <a14:foregroundMark x1="21083" y1="87717" x2="21083" y2="87717"/>
                        <a14:foregroundMark x1="18833" y1="86228" x2="18833" y2="86228"/>
                        <a14:foregroundMark x1="31625" y1="22084" x2="31625" y2="22084"/>
                        <a14:foregroundMark x1="52833" y1="14888" x2="52833" y2="14888"/>
                        <a14:foregroundMark x1="30667" y1="18734" x2="30667" y2="18734"/>
                      </a14:backgroundRemoval>
                    </a14:imgEffect>
                  </a14:imgLayer>
                </a14:imgProps>
              </a:ext>
            </a:extLst>
          </a:blip>
          <a:stretch>
            <a:fillRect/>
          </a:stretch>
        </p:blipFill>
        <p:spPr>
          <a:xfrm rot="1072978">
            <a:off x="1953370" y="3641191"/>
            <a:ext cx="5606105" cy="1882717"/>
          </a:xfrm>
          <a:prstGeom prst="rect">
            <a:avLst/>
          </a:prstGeom>
        </p:spPr>
      </p:pic>
    </p:spTree>
    <p:extLst>
      <p:ext uri="{BB962C8B-B14F-4D97-AF65-F5344CB8AC3E}">
        <p14:creationId xmlns:p14="http://schemas.microsoft.com/office/powerpoint/2010/main" val="1947883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6833" y="448100"/>
            <a:ext cx="7792774" cy="2308324"/>
          </a:xfrm>
          <a:prstGeom prst="rect">
            <a:avLst/>
          </a:prstGeom>
          <a:noFill/>
        </p:spPr>
        <p:txBody>
          <a:bodyPr wrap="none" rtlCol="0">
            <a:spAutoFit/>
          </a:bodyPr>
          <a:lstStyle/>
          <a:p>
            <a:pPr algn="ctr"/>
            <a:r>
              <a:rPr lang="en-US" sz="3600" b="1" dirty="0">
                <a:latin typeface="Aku &amp; Kamu"/>
                <a:cs typeface="Aku &amp; Kamu"/>
              </a:rPr>
              <a:t>Many are unaware of this deception,</a:t>
            </a:r>
          </a:p>
          <a:p>
            <a:pPr algn="ctr"/>
            <a:r>
              <a:rPr lang="en-US" sz="3600" b="1" dirty="0">
                <a:latin typeface="Aku &amp; Kamu"/>
                <a:cs typeface="Aku &amp; Kamu"/>
              </a:rPr>
              <a:t>just like the strange behavior of people </a:t>
            </a:r>
          </a:p>
          <a:p>
            <a:pPr algn="ctr"/>
            <a:r>
              <a:rPr lang="en-US" sz="3600" b="1" dirty="0">
                <a:latin typeface="Aku &amp; Kamu"/>
                <a:cs typeface="Aku &amp; Kamu"/>
              </a:rPr>
              <a:t>deceived by scammers</a:t>
            </a:r>
          </a:p>
          <a:p>
            <a:pPr algn="ctr"/>
            <a:endParaRPr lang="en-US" sz="3600" b="1" dirty="0">
              <a:latin typeface="Aku &amp; Kamu"/>
              <a:cs typeface="Aku &amp; Kamu"/>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161" b="99839" l="0" r="100000">
                        <a14:foregroundMark x1="21400" y1="62621" x2="21400" y2="62621"/>
                        <a14:foregroundMark x1="31150" y1="57717" x2="31150" y2="57717"/>
                        <a14:foregroundMark x1="51250" y1="46945" x2="51250" y2="46945"/>
                        <a14:foregroundMark x1="68800" y1="33360" x2="68800" y2="33360"/>
                        <a14:foregroundMark x1="82050" y1="26929" x2="82050" y2="26929"/>
                        <a14:foregroundMark x1="84750" y1="43891" x2="84750" y2="43891"/>
                        <a14:foregroundMark x1="79050" y1="46945" x2="79050" y2="46945"/>
                        <a14:backgroundMark x1="75650" y1="59003" x2="75650" y2="59003"/>
                      </a14:backgroundRemoval>
                    </a14:imgEffect>
                  </a14:imgLayer>
                </a14:imgProps>
              </a:ext>
            </a:extLst>
          </a:blip>
          <a:stretch>
            <a:fillRect/>
          </a:stretch>
        </p:blipFill>
        <p:spPr>
          <a:xfrm rot="20895470">
            <a:off x="2413623" y="2877122"/>
            <a:ext cx="4305159" cy="2677809"/>
          </a:xfrm>
          <a:prstGeom prst="rect">
            <a:avLst/>
          </a:prstGeom>
        </p:spPr>
      </p:pic>
    </p:spTree>
    <p:extLst>
      <p:ext uri="{BB962C8B-B14F-4D97-AF65-F5344CB8AC3E}">
        <p14:creationId xmlns:p14="http://schemas.microsoft.com/office/powerpoint/2010/main" val="41977819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a:ln>
            <a:noFill/>
          </a:ln>
          <a:effectLst>
            <a:softEdge rad="112500"/>
          </a:effectLst>
        </p:spPr>
      </p:pic>
    </p:spTree>
    <p:extLst>
      <p:ext uri="{BB962C8B-B14F-4D97-AF65-F5344CB8AC3E}">
        <p14:creationId xmlns:p14="http://schemas.microsoft.com/office/powerpoint/2010/main" val="28858197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backgroundRemoval t="0" b="99378" l="8975" r="90000">
                        <a14:backgroundMark x1="67700" y1="31289" x2="67700" y2="31289"/>
                        <a14:backgroundMark x1="60825" y1="58133" x2="60825" y2="58133"/>
                        <a14:backgroundMark x1="58900" y1="54089" x2="58900" y2="54089"/>
                        <a14:backgroundMark x1="56800" y1="63467" x2="56800" y2="63467"/>
                        <a14:backgroundMark x1="56800" y1="59733" x2="56800" y2="59733"/>
                        <a14:backgroundMark x1="31125" y1="2844" x2="31125" y2="2844"/>
                      </a14:backgroundRemoval>
                    </a14:imgEffect>
                  </a14:imgLayer>
                </a14:imgProps>
              </a:ext>
            </a:extLst>
          </a:blip>
          <a:srcRect l="12660" r="35472"/>
          <a:stretch/>
        </p:blipFill>
        <p:spPr>
          <a:xfrm>
            <a:off x="385857" y="2680076"/>
            <a:ext cx="3852464" cy="4177924"/>
          </a:xfrm>
          <a:prstGeom prst="rect">
            <a:avLst/>
          </a:prstGeom>
        </p:spPr>
      </p:pic>
      <p:sp>
        <p:nvSpPr>
          <p:cNvPr id="4" name="TextBox 3"/>
          <p:cNvSpPr txBox="1"/>
          <p:nvPr/>
        </p:nvSpPr>
        <p:spPr>
          <a:xfrm>
            <a:off x="639862" y="448100"/>
            <a:ext cx="7906732" cy="2862322"/>
          </a:xfrm>
          <a:prstGeom prst="rect">
            <a:avLst/>
          </a:prstGeom>
          <a:noFill/>
        </p:spPr>
        <p:txBody>
          <a:bodyPr wrap="none" rtlCol="0">
            <a:spAutoFit/>
          </a:bodyPr>
          <a:lstStyle/>
          <a:p>
            <a:pPr algn="ctr"/>
            <a:r>
              <a:rPr lang="en-US" sz="3600" b="1" dirty="0">
                <a:latin typeface="Aku &amp; Kamu"/>
                <a:cs typeface="Aku &amp; Kamu"/>
              </a:rPr>
              <a:t>Unable to see God, they</a:t>
            </a:r>
          </a:p>
          <a:p>
            <a:pPr algn="ctr"/>
            <a:r>
              <a:rPr lang="en-US" sz="3600" b="1" dirty="0">
                <a:latin typeface="Aku &amp; Kamu"/>
                <a:cs typeface="Aku &amp; Kamu"/>
              </a:rPr>
              <a:t>Live in a world of deception</a:t>
            </a:r>
          </a:p>
          <a:p>
            <a:pPr algn="ctr"/>
            <a:r>
              <a:rPr lang="en-US" sz="3600" b="1" dirty="0">
                <a:latin typeface="Aku &amp; Kamu"/>
                <a:cs typeface="Aku &amp; Kamu"/>
              </a:rPr>
              <a:t>Live in ignorance to the way to salvation</a:t>
            </a:r>
          </a:p>
          <a:p>
            <a:pPr algn="ctr"/>
            <a:endParaRPr lang="en-US" sz="3600" b="1" dirty="0">
              <a:latin typeface="Aku &amp; Kamu"/>
              <a:cs typeface="Aku &amp; Kamu"/>
            </a:endParaRPr>
          </a:p>
          <a:p>
            <a:pPr algn="ctr"/>
            <a:endParaRPr lang="en-US" sz="3600" b="1" dirty="0">
              <a:latin typeface="Aku &amp; Kamu"/>
              <a:cs typeface="Aku &amp; Kamu"/>
            </a:endParaRPr>
          </a:p>
        </p:txBody>
      </p:sp>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0" b="91811" l="0" r="99292">
                        <a14:foregroundMark x1="47250" y1="16873" x2="47250" y2="16873"/>
                        <a14:foregroundMark x1="23458" y1="22581" x2="23458" y2="22581"/>
                        <a14:foregroundMark x1="14375" y1="52481" x2="14375" y2="52481"/>
                        <a14:foregroundMark x1="21542" y1="62035" x2="21542" y2="62035"/>
                        <a14:foregroundMark x1="30000" y1="62407" x2="30000" y2="62407"/>
                        <a14:foregroundMark x1="38958" y1="54342" x2="38958" y2="54342"/>
                        <a14:foregroundMark x1="51708" y1="43921" x2="51708" y2="43921"/>
                        <a14:foregroundMark x1="60833" y1="46774" x2="60833" y2="46774"/>
                        <a14:foregroundMark x1="69625" y1="47767" x2="69625" y2="47767"/>
                        <a14:foregroundMark x1="80792" y1="30149" x2="80792" y2="30149"/>
                        <a14:foregroundMark x1="21083" y1="87717" x2="21083" y2="87717"/>
                        <a14:foregroundMark x1="18833" y1="86228" x2="18833" y2="86228"/>
                        <a14:foregroundMark x1="31625" y1="22084" x2="31625" y2="22084"/>
                        <a14:foregroundMark x1="52833" y1="14888" x2="52833" y2="14888"/>
                        <a14:foregroundMark x1="30667" y1="18734" x2="30667" y2="18734"/>
                      </a14:backgroundRemoval>
                    </a14:imgEffect>
                  </a14:imgLayer>
                </a14:imgProps>
              </a:ext>
            </a:extLst>
          </a:blip>
          <a:stretch>
            <a:fillRect/>
          </a:stretch>
        </p:blipFill>
        <p:spPr>
          <a:xfrm rot="1072978">
            <a:off x="3830806" y="3049591"/>
            <a:ext cx="2540945" cy="853334"/>
          </a:xfrm>
          <a:prstGeom prst="rect">
            <a:avLst/>
          </a:prstGeom>
        </p:spPr>
      </p:pic>
      <p:pic>
        <p:nvPicPr>
          <p:cNvPr id="6" name="Picture 5"/>
          <p:cNvPicPr>
            <a:picLocks noChangeAspect="1"/>
          </p:cNvPicPr>
          <p:nvPr/>
        </p:nvPicPr>
        <p:blipFill>
          <a:blip r:embed="rId6">
            <a:extLst>
              <a:ext uri="{BEBA8EAE-BF5A-486C-A8C5-ECC9F3942E4B}">
                <a14:imgProps xmlns:a14="http://schemas.microsoft.com/office/drawing/2010/main">
                  <a14:imgLayer r:embed="rId7">
                    <a14:imgEffect>
                      <a14:backgroundRemoval t="161" b="99839" l="0" r="100000">
                        <a14:foregroundMark x1="21400" y1="62621" x2="21400" y2="62621"/>
                        <a14:foregroundMark x1="31150" y1="57717" x2="31150" y2="57717"/>
                        <a14:foregroundMark x1="51250" y1="46945" x2="51250" y2="46945"/>
                        <a14:foregroundMark x1="68800" y1="33360" x2="68800" y2="33360"/>
                        <a14:foregroundMark x1="82050" y1="26929" x2="82050" y2="26929"/>
                        <a14:foregroundMark x1="84750" y1="43891" x2="84750" y2="43891"/>
                        <a14:foregroundMark x1="79050" y1="46945" x2="79050" y2="46945"/>
                        <a14:backgroundMark x1="75650" y1="59003" x2="75650" y2="59003"/>
                      </a14:backgroundRemoval>
                    </a14:imgEffect>
                  </a14:imgLayer>
                </a14:imgProps>
              </a:ext>
            </a:extLst>
          </a:blip>
          <a:stretch>
            <a:fillRect/>
          </a:stretch>
        </p:blipFill>
        <p:spPr>
          <a:xfrm rot="20895470">
            <a:off x="6134309" y="3672614"/>
            <a:ext cx="2468869" cy="1535637"/>
          </a:xfrm>
          <a:prstGeom prst="rect">
            <a:avLst/>
          </a:prstGeom>
        </p:spPr>
      </p:pic>
      <p:pic>
        <p:nvPicPr>
          <p:cNvPr id="7" name="Picture 6"/>
          <p:cNvPicPr>
            <a:picLocks noChangeAspect="1"/>
          </p:cNvPicPr>
          <p:nvPr/>
        </p:nvPicPr>
        <p:blipFill rotWithShape="1">
          <a:blip r:embed="rId8"/>
          <a:srcRect t="24886" b="26293"/>
          <a:stretch/>
        </p:blipFill>
        <p:spPr>
          <a:xfrm>
            <a:off x="4794423" y="5443400"/>
            <a:ext cx="4349577" cy="1414600"/>
          </a:xfrm>
          <a:prstGeom prst="rect">
            <a:avLst/>
          </a:prstGeom>
        </p:spPr>
      </p:pic>
    </p:spTree>
    <p:extLst>
      <p:ext uri="{BB962C8B-B14F-4D97-AF65-F5344CB8AC3E}">
        <p14:creationId xmlns:p14="http://schemas.microsoft.com/office/powerpoint/2010/main" val="9825639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11883"/>
          <a:stretch/>
        </p:blipFill>
        <p:spPr>
          <a:xfrm>
            <a:off x="0" y="0"/>
            <a:ext cx="9144000" cy="6858000"/>
          </a:xfrm>
          <a:prstGeom prst="rect">
            <a:avLst/>
          </a:prstGeom>
        </p:spPr>
      </p:pic>
    </p:spTree>
    <p:extLst>
      <p:ext uri="{BB962C8B-B14F-4D97-AF65-F5344CB8AC3E}">
        <p14:creationId xmlns:p14="http://schemas.microsoft.com/office/powerpoint/2010/main" val="35153986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5144"/>
          <a:stretch/>
        </p:blipFill>
        <p:spPr>
          <a:xfrm>
            <a:off x="-1" y="0"/>
            <a:ext cx="9144001" cy="6858000"/>
          </a:xfrm>
          <a:prstGeom prst="rect">
            <a:avLst/>
          </a:prstGeom>
        </p:spPr>
      </p:pic>
    </p:spTree>
    <p:extLst>
      <p:ext uri="{BB962C8B-B14F-4D97-AF65-F5344CB8AC3E}">
        <p14:creationId xmlns:p14="http://schemas.microsoft.com/office/powerpoint/2010/main" val="42094982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783884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036" y="448100"/>
            <a:ext cx="9054403" cy="2308324"/>
          </a:xfrm>
          <a:prstGeom prst="rect">
            <a:avLst/>
          </a:prstGeom>
          <a:noFill/>
        </p:spPr>
        <p:txBody>
          <a:bodyPr wrap="none" rtlCol="0">
            <a:spAutoFit/>
          </a:bodyPr>
          <a:lstStyle/>
          <a:p>
            <a:pPr algn="ctr"/>
            <a:r>
              <a:rPr lang="en-US" sz="3600" dirty="0">
                <a:latin typeface="Aku &amp; Kamu"/>
                <a:cs typeface="Aku &amp; Kamu"/>
              </a:rPr>
              <a:t>The truth is, God gave His only Son Jesus</a:t>
            </a:r>
          </a:p>
          <a:p>
            <a:pPr algn="ctr"/>
            <a:r>
              <a:rPr lang="en-US" sz="3600" dirty="0">
                <a:latin typeface="Aku &amp; Kamu"/>
                <a:cs typeface="Aku &amp; Kamu"/>
              </a:rPr>
              <a:t>To save sinners and die on the cross for our sins</a:t>
            </a:r>
          </a:p>
          <a:p>
            <a:pPr algn="ctr"/>
            <a:endParaRPr lang="en-US" sz="3600" dirty="0">
              <a:latin typeface="Aku &amp; Kamu"/>
              <a:cs typeface="Aku &amp; Kamu"/>
            </a:endParaRPr>
          </a:p>
          <a:p>
            <a:pPr algn="ctr"/>
            <a:endParaRPr lang="en-US" sz="3600" dirty="0">
              <a:latin typeface="Aku &amp; Kamu"/>
              <a:cs typeface="Aku &amp; Kamu"/>
            </a:endParaRPr>
          </a:p>
        </p:txBody>
      </p:sp>
      <p:pic>
        <p:nvPicPr>
          <p:cNvPr id="2" name="Picture 1"/>
          <p:cNvPicPr>
            <a:picLocks noChangeAspect="1"/>
          </p:cNvPicPr>
          <p:nvPr/>
        </p:nvPicPr>
        <p:blipFill>
          <a:blip r:embed="rId2"/>
          <a:stretch>
            <a:fillRect/>
          </a:stretch>
        </p:blipFill>
        <p:spPr>
          <a:xfrm>
            <a:off x="-45637" y="1848626"/>
            <a:ext cx="9277750" cy="5009374"/>
          </a:xfrm>
          <a:prstGeom prst="rect">
            <a:avLst/>
          </a:prstGeom>
        </p:spPr>
      </p:pic>
    </p:spTree>
    <p:extLst>
      <p:ext uri="{BB962C8B-B14F-4D97-AF65-F5344CB8AC3E}">
        <p14:creationId xmlns:p14="http://schemas.microsoft.com/office/powerpoint/2010/main" val="3364187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9926" y="448100"/>
            <a:ext cx="8886642" cy="2308324"/>
          </a:xfrm>
          <a:prstGeom prst="rect">
            <a:avLst/>
          </a:prstGeom>
          <a:noFill/>
        </p:spPr>
        <p:txBody>
          <a:bodyPr wrap="none" rtlCol="0">
            <a:spAutoFit/>
          </a:bodyPr>
          <a:lstStyle/>
          <a:p>
            <a:pPr algn="ctr"/>
            <a:r>
              <a:rPr lang="en-US" sz="3600" dirty="0">
                <a:latin typeface="Aku &amp; Kamu"/>
                <a:cs typeface="Aku &amp; Kamu"/>
              </a:rPr>
              <a:t>The grace of this salvation is the truth</a:t>
            </a:r>
          </a:p>
          <a:p>
            <a:pPr algn="ctr"/>
            <a:r>
              <a:rPr lang="en-US" sz="3600" dirty="0">
                <a:latin typeface="Aku &amp; Kamu"/>
                <a:cs typeface="Aku &amp; Kamu"/>
              </a:rPr>
              <a:t>We can through this grace leave this deception</a:t>
            </a:r>
          </a:p>
          <a:p>
            <a:pPr algn="ctr"/>
            <a:endParaRPr lang="en-US" sz="3600" dirty="0">
              <a:latin typeface="Aku &amp; Kamu"/>
              <a:cs typeface="Aku &amp; Kamu"/>
            </a:endParaRPr>
          </a:p>
          <a:p>
            <a:pPr algn="ctr"/>
            <a:endParaRPr lang="en-US" sz="3600" dirty="0">
              <a:latin typeface="Aku &amp; Kamu"/>
              <a:cs typeface="Aku &amp; Kamu"/>
            </a:endParaRPr>
          </a:p>
        </p:txBody>
      </p:sp>
      <p:pic>
        <p:nvPicPr>
          <p:cNvPr id="2" name="Picture 1"/>
          <p:cNvPicPr>
            <a:picLocks noChangeAspect="1"/>
          </p:cNvPicPr>
          <p:nvPr/>
        </p:nvPicPr>
        <p:blipFill>
          <a:blip r:embed="rId2"/>
          <a:stretch>
            <a:fillRect/>
          </a:stretch>
        </p:blipFill>
        <p:spPr>
          <a:xfrm>
            <a:off x="-45637" y="1848626"/>
            <a:ext cx="9277750" cy="5009374"/>
          </a:xfrm>
          <a:prstGeom prst="rect">
            <a:avLst/>
          </a:prstGeom>
        </p:spPr>
      </p:pic>
    </p:spTree>
    <p:extLst>
      <p:ext uri="{BB962C8B-B14F-4D97-AF65-F5344CB8AC3E}">
        <p14:creationId xmlns:p14="http://schemas.microsoft.com/office/powerpoint/2010/main" val="5322900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9508" y="448100"/>
            <a:ext cx="8007495" cy="1754327"/>
          </a:xfrm>
          <a:prstGeom prst="rect">
            <a:avLst/>
          </a:prstGeom>
          <a:noFill/>
        </p:spPr>
        <p:txBody>
          <a:bodyPr wrap="none" rtlCol="0">
            <a:spAutoFit/>
          </a:bodyPr>
          <a:lstStyle/>
          <a:p>
            <a:pPr algn="ctr"/>
            <a:r>
              <a:rPr lang="en-US" sz="3600" dirty="0">
                <a:latin typeface="Aku &amp; Kamu"/>
                <a:cs typeface="Aku &amp; Kamu"/>
              </a:rPr>
              <a:t>The saving grace is the best gift from God</a:t>
            </a:r>
          </a:p>
          <a:p>
            <a:pPr algn="ctr"/>
            <a:endParaRPr lang="en-US" sz="3600" dirty="0">
              <a:latin typeface="Aku &amp; Kamu"/>
              <a:cs typeface="Aku &amp; Kamu"/>
            </a:endParaRPr>
          </a:p>
          <a:p>
            <a:pPr algn="ctr"/>
            <a:endParaRPr lang="en-US" sz="3600" dirty="0">
              <a:latin typeface="Aku &amp; Kamu"/>
              <a:cs typeface="Aku &amp; Kamu"/>
            </a:endParaRPr>
          </a:p>
        </p:txBody>
      </p:sp>
      <p:pic>
        <p:nvPicPr>
          <p:cNvPr id="2" name="Picture 1"/>
          <p:cNvPicPr>
            <a:picLocks noChangeAspect="1"/>
          </p:cNvPicPr>
          <p:nvPr/>
        </p:nvPicPr>
        <p:blipFill>
          <a:blip r:embed="rId2"/>
          <a:stretch>
            <a:fillRect/>
          </a:stretch>
        </p:blipFill>
        <p:spPr>
          <a:xfrm>
            <a:off x="-45637" y="1446751"/>
            <a:ext cx="9277750" cy="5411249"/>
          </a:xfrm>
          <a:prstGeom prst="rect">
            <a:avLst/>
          </a:prstGeom>
        </p:spPr>
      </p:pic>
    </p:spTree>
    <p:extLst>
      <p:ext uri="{BB962C8B-B14F-4D97-AF65-F5344CB8AC3E}">
        <p14:creationId xmlns:p14="http://schemas.microsoft.com/office/powerpoint/2010/main" val="11510327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4" name="TextBox 3"/>
          <p:cNvSpPr txBox="1"/>
          <p:nvPr/>
        </p:nvSpPr>
        <p:spPr>
          <a:xfrm>
            <a:off x="2643186" y="2409617"/>
            <a:ext cx="5272089" cy="2308324"/>
          </a:xfrm>
          <a:prstGeom prst="rect">
            <a:avLst/>
          </a:prstGeom>
          <a:noFill/>
        </p:spPr>
        <p:txBody>
          <a:bodyPr wrap="square" rtlCol="0">
            <a:spAutoFit/>
          </a:bodyPr>
          <a:lstStyle/>
          <a:p>
            <a:r>
              <a:rPr lang="en-US" sz="3600" b="1" dirty="0"/>
              <a:t>Let’s w</a:t>
            </a:r>
            <a:r>
              <a:rPr lang="en-US" sz="3600" b="1" kern="1200" dirty="0">
                <a:solidFill>
                  <a:schemeClr val="tx1"/>
                </a:solidFill>
              </a:rPr>
              <a:t>atch an inspiring video </a:t>
            </a:r>
            <a:r>
              <a:rPr lang="en-US" sz="3600" b="1" dirty="0"/>
              <a:t>about</a:t>
            </a:r>
            <a:r>
              <a:rPr lang="en-US" sz="3600" b="1" kern="1200" dirty="0">
                <a:solidFill>
                  <a:schemeClr val="tx1"/>
                </a:solidFill>
              </a:rPr>
              <a:t> a </a:t>
            </a:r>
            <a:r>
              <a:rPr lang="en-US" sz="3600" b="1" dirty="0"/>
              <a:t>boy who was set free </a:t>
            </a:r>
            <a:r>
              <a:rPr lang="en-US" sz="3600" b="1" kern="1200" dirty="0">
                <a:solidFill>
                  <a:schemeClr val="tx1"/>
                </a:solidFill>
              </a:rPr>
              <a:t>from a life of hopelessness by the Truth</a:t>
            </a:r>
          </a:p>
        </p:txBody>
      </p:sp>
    </p:spTree>
    <p:extLst>
      <p:ext uri="{BB962C8B-B14F-4D97-AF65-F5344CB8AC3E}">
        <p14:creationId xmlns:p14="http://schemas.microsoft.com/office/powerpoint/2010/main" val="19289094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502503"/>
            <a:ext cx="9303026"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Mistral"/>
                <a:ea typeface="+mn-ea"/>
                <a:cs typeface="Mistral"/>
              </a:rPr>
              <a:t>TRICK BABY</a:t>
            </a:r>
          </a:p>
        </p:txBody>
      </p:sp>
      <p:pic>
        <p:nvPicPr>
          <p:cNvPr id="2" name="Trick Baby Ron Archer.mp4">
            <a:hlinkClick r:id="" action="ppaction://media"/>
            <a:extLst>
              <a:ext uri="{FF2B5EF4-FFF2-40B4-BE49-F238E27FC236}">
                <a16:creationId xmlns:a16="http://schemas.microsoft.com/office/drawing/2014/main" id="{37F078EF-8887-2544-A6A2-0E0749E6ECC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23013"/>
            <a:ext cx="9144000" cy="5143500"/>
          </a:xfrm>
          <a:prstGeom prst="rect">
            <a:avLst/>
          </a:prstGeom>
        </p:spPr>
      </p:pic>
    </p:spTree>
    <p:extLst>
      <p:ext uri="{BB962C8B-B14F-4D97-AF65-F5344CB8AC3E}">
        <p14:creationId xmlns:p14="http://schemas.microsoft.com/office/powerpoint/2010/main" val="374708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58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6AFB0-0B42-6F46-A8CC-346793DB92ED}"/>
              </a:ext>
            </a:extLst>
          </p:cNvPr>
          <p:cNvSpPr>
            <a:spLocks noGrp="1"/>
          </p:cNvSpPr>
          <p:nvPr>
            <p:ph type="title"/>
          </p:nvPr>
        </p:nvSpPr>
        <p:spPr>
          <a:xfrm>
            <a:off x="800100" y="642594"/>
            <a:ext cx="7543800" cy="1095286"/>
          </a:xfrm>
        </p:spPr>
        <p:txBody>
          <a:bodyPr>
            <a:normAutofit fontScale="90000"/>
          </a:bodyPr>
          <a:lstStyle/>
          <a:p>
            <a:r>
              <a:rPr lang="en-US" b="1" dirty="0">
                <a:latin typeface="Aku &amp; Kamu"/>
                <a:cs typeface="Aku &amp; Kamu"/>
              </a:rPr>
              <a:t>Response : The Divine Exchange</a:t>
            </a:r>
            <a:br>
              <a:rPr lang="en-US" b="1" dirty="0">
                <a:latin typeface="Aku &amp; Kamu"/>
                <a:cs typeface="Aku &amp; Kamu"/>
              </a:rPr>
            </a:br>
            <a:endParaRPr lang="en-US" dirty="0"/>
          </a:p>
        </p:txBody>
      </p:sp>
      <p:pic>
        <p:nvPicPr>
          <p:cNvPr id="4" name="Divine Exchange.mp4">
            <a:hlinkClick r:id="" action="ppaction://media"/>
            <a:extLst>
              <a:ext uri="{FF2B5EF4-FFF2-40B4-BE49-F238E27FC236}">
                <a16:creationId xmlns:a16="http://schemas.microsoft.com/office/drawing/2014/main" id="{DA3600D7-58D8-394D-989A-7690D7A913A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1737880"/>
            <a:ext cx="9143999" cy="5142980"/>
          </a:xfrm>
        </p:spPr>
      </p:pic>
    </p:spTree>
    <p:extLst>
      <p:ext uri="{BB962C8B-B14F-4D97-AF65-F5344CB8AC3E}">
        <p14:creationId xmlns:p14="http://schemas.microsoft.com/office/powerpoint/2010/main" val="877038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77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p:cNvPicPr>
            <a:picLocks noChangeAspect="1"/>
          </p:cNvPicPr>
          <p:nvPr/>
        </p:nvPicPr>
        <p:blipFill>
          <a:blip r:embed="rId4">
            <a:duotone>
              <a:prstClr val="black"/>
              <a:schemeClr val="accent6">
                <a:tint val="45000"/>
                <a:satMod val="400000"/>
              </a:schemeClr>
            </a:duotone>
            <a:extLst>
              <a:ext uri="{BEBA8EAE-BF5A-486C-A8C5-ECC9F3942E4B}">
                <a14:imgProps xmlns:a14="http://schemas.microsoft.com/office/drawing/2010/main">
                  <a14:imgLayer r:embed="rId5">
                    <a14:imgEffect>
                      <a14:backgroundRemoval t="5375" b="90000" l="5125" r="90000">
                        <a14:foregroundMark x1="24500" y1="18500" x2="24500" y2="18500"/>
                        <a14:foregroundMark x1="33750" y1="24063" x2="33750" y2="24063"/>
                        <a14:foregroundMark x1="68938" y1="20813" x2="68938" y2="20813"/>
                        <a14:foregroundMark x1="73875" y1="18750" x2="73875" y2="18750"/>
                        <a14:foregroundMark x1="38688" y1="21625" x2="38688" y2="21625"/>
                        <a14:foregroundMark x1="47125" y1="38688" x2="47125" y2="38688"/>
                        <a14:foregroundMark x1="30062" y1="47938" x2="30062" y2="47938"/>
                        <a14:foregroundMark x1="18500" y1="65250" x2="18500" y2="65250"/>
                        <a14:foregroundMark x1="27375" y1="75750" x2="27375" y2="75750"/>
                        <a14:foregroundMark x1="54313" y1="42375" x2="54313" y2="42375"/>
                        <a14:backgroundMark x1="66250" y1="30688" x2="66250" y2="30688"/>
                        <a14:backgroundMark x1="75938" y1="28000" x2="75938" y2="28000"/>
                        <a14:backgroundMark x1="51438" y1="56813" x2="51438" y2="56813"/>
                        <a14:backgroundMark x1="41375" y1="57000" x2="41375" y2="57000"/>
                        <a14:backgroundMark x1="59250" y1="31875" x2="59250" y2="31875"/>
                        <a14:backgroundMark x1="46500" y1="59062" x2="46500" y2="59062"/>
                        <a14:backgroundMark x1="40938" y1="46063" x2="40938" y2="46063"/>
                        <a14:backgroundMark x1="36813" y1="53312" x2="36813" y2="53312"/>
                      </a14:backgroundRemoval>
                    </a14:imgEffect>
                  </a14:imgLayer>
                </a14:imgProps>
              </a:ext>
            </a:extLst>
          </a:blip>
          <a:stretch>
            <a:fillRect/>
          </a:stretch>
        </p:blipFill>
        <p:spPr>
          <a:xfrm>
            <a:off x="3372555" y="1961444"/>
            <a:ext cx="3654778" cy="3330223"/>
          </a:xfrm>
          <a:prstGeom prst="rect">
            <a:avLst/>
          </a:prstGeom>
        </p:spPr>
      </p:pic>
    </p:spTree>
    <p:extLst>
      <p:ext uri="{BB962C8B-B14F-4D97-AF65-F5344CB8AC3E}">
        <p14:creationId xmlns:p14="http://schemas.microsoft.com/office/powerpoint/2010/main" val="3434818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3" name="TextBox 2">
            <a:extLst>
              <a:ext uri="{FF2B5EF4-FFF2-40B4-BE49-F238E27FC236}">
                <a16:creationId xmlns:a16="http://schemas.microsoft.com/office/drawing/2014/main" id="{3089CC4A-E1FB-A241-BED1-4EE50E8370A2}"/>
              </a:ext>
            </a:extLst>
          </p:cNvPr>
          <p:cNvSpPr txBox="1"/>
          <p:nvPr/>
        </p:nvSpPr>
        <p:spPr>
          <a:xfrm>
            <a:off x="2743200" y="2446020"/>
            <a:ext cx="5006340" cy="2400657"/>
          </a:xfrm>
          <a:prstGeom prst="rect">
            <a:avLst/>
          </a:prstGeom>
          <a:noFill/>
        </p:spPr>
        <p:txBody>
          <a:bodyPr wrap="square" rtlCol="0">
            <a:spAutoFit/>
          </a:bodyPr>
          <a:lstStyle/>
          <a:p>
            <a:r>
              <a:rPr lang="en-US" sz="4800" b="1" dirty="0"/>
              <a:t>Next Week’s Truth: </a:t>
            </a:r>
          </a:p>
          <a:p>
            <a:r>
              <a:rPr lang="en-US" sz="5400" b="1" dirty="0"/>
              <a:t>THE SUPERSTAR   </a:t>
            </a:r>
            <a:r>
              <a:rPr lang="en-US" sz="4800" b="1" dirty="0"/>
              <a:t>of All Generations</a:t>
            </a:r>
          </a:p>
        </p:txBody>
      </p:sp>
    </p:spTree>
    <p:extLst>
      <p:ext uri="{BB962C8B-B14F-4D97-AF65-F5344CB8AC3E}">
        <p14:creationId xmlns:p14="http://schemas.microsoft.com/office/powerpoint/2010/main" val="31812562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3356"/>
            <a:ext cx="9144000" cy="6858000"/>
          </a:xfrm>
          <a:prstGeom prst="rect">
            <a:avLst/>
          </a:prstGeom>
        </p:spPr>
      </p:pic>
      <p:sp>
        <p:nvSpPr>
          <p:cNvPr id="8" name="TextBox 7"/>
          <p:cNvSpPr txBox="1"/>
          <p:nvPr/>
        </p:nvSpPr>
        <p:spPr>
          <a:xfrm>
            <a:off x="2679549" y="2913722"/>
            <a:ext cx="5269391" cy="1107996"/>
          </a:xfrm>
          <a:prstGeom prst="rect">
            <a:avLst/>
          </a:prstGeom>
          <a:noFill/>
        </p:spPr>
        <p:txBody>
          <a:bodyPr wrap="none" rtlCol="0">
            <a:spAutoFit/>
          </a:bodyPr>
          <a:lstStyle/>
          <a:p>
            <a:r>
              <a:rPr lang="en-US" sz="6600" dirty="0">
                <a:latin typeface="Aku &amp; Kamu"/>
                <a:cs typeface="Aku &amp; Kamu"/>
              </a:rPr>
              <a:t>Refreshments!</a:t>
            </a: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10952" b="93333" l="786" r="99714"/>
                    </a14:imgEffect>
                  </a14:imgLayer>
                </a14:imgProps>
              </a:ext>
            </a:extLst>
          </a:blip>
          <a:stretch>
            <a:fillRect/>
          </a:stretch>
        </p:blipFill>
        <p:spPr>
          <a:xfrm>
            <a:off x="127000" y="5469465"/>
            <a:ext cx="2455333" cy="1473200"/>
          </a:xfrm>
          <a:prstGeom prst="rect">
            <a:avLst/>
          </a:prstGeom>
        </p:spPr>
      </p:pic>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backgroundRemoval t="5333" b="98563" l="0" r="100000">
                        <a14:foregroundMark x1="33031" y1="17500" x2="33031" y2="17500"/>
                      </a14:backgroundRemoval>
                    </a14:imgEffect>
                  </a14:imgLayer>
                </a14:imgProps>
              </a:ext>
            </a:extLst>
          </a:blip>
          <a:stretch>
            <a:fillRect/>
          </a:stretch>
        </p:blipFill>
        <p:spPr>
          <a:xfrm>
            <a:off x="7535333" y="4529665"/>
            <a:ext cx="1608667" cy="2413000"/>
          </a:xfrm>
          <a:prstGeom prst="rect">
            <a:avLst/>
          </a:prstGeom>
        </p:spPr>
      </p:pic>
      <p:pic>
        <p:nvPicPr>
          <p:cNvPr id="9" name="Picture 8"/>
          <p:cNvPicPr>
            <a:picLocks noChangeAspect="1"/>
          </p:cNvPicPr>
          <p:nvPr/>
        </p:nvPicPr>
        <p:blipFill>
          <a:blip r:embed="rId8"/>
          <a:stretch>
            <a:fillRect/>
          </a:stretch>
        </p:blipFill>
        <p:spPr>
          <a:xfrm>
            <a:off x="5314245" y="4981221"/>
            <a:ext cx="2960265" cy="1722967"/>
          </a:xfrm>
          <a:prstGeom prst="rect">
            <a:avLst/>
          </a:prstGeom>
        </p:spPr>
      </p:pic>
      <p:pic>
        <p:nvPicPr>
          <p:cNvPr id="10" name="Picture 9"/>
          <p:cNvPicPr>
            <a:picLocks noChangeAspect="1"/>
          </p:cNvPicPr>
          <p:nvPr/>
        </p:nvPicPr>
        <p:blipFill>
          <a:blip r:embed="rId9">
            <a:extLst>
              <a:ext uri="{BEBA8EAE-BF5A-486C-A8C5-ECC9F3942E4B}">
                <a14:imgProps xmlns:a14="http://schemas.microsoft.com/office/drawing/2010/main">
                  <a14:imgLayer r:embed="rId10">
                    <a14:imgEffect>
                      <a14:backgroundRemoval t="3695" b="89954" l="10000" r="93192"/>
                    </a14:imgEffect>
                  </a14:imgLayer>
                </a14:imgProps>
              </a:ext>
            </a:extLst>
          </a:blip>
          <a:stretch>
            <a:fillRect/>
          </a:stretch>
        </p:blipFill>
        <p:spPr>
          <a:xfrm>
            <a:off x="2441221" y="5128432"/>
            <a:ext cx="2723445" cy="1814233"/>
          </a:xfrm>
          <a:prstGeom prst="rect">
            <a:avLst/>
          </a:prstGeom>
        </p:spPr>
      </p:pic>
    </p:spTree>
    <p:extLst>
      <p:ext uri="{BB962C8B-B14F-4D97-AF65-F5344CB8AC3E}">
        <p14:creationId xmlns:p14="http://schemas.microsoft.com/office/powerpoint/2010/main" val="18524331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8" name="TextBox 7"/>
          <p:cNvSpPr txBox="1"/>
          <p:nvPr/>
        </p:nvSpPr>
        <p:spPr>
          <a:xfrm>
            <a:off x="3142317" y="2448341"/>
            <a:ext cx="4044697" cy="2123658"/>
          </a:xfrm>
          <a:prstGeom prst="rect">
            <a:avLst/>
          </a:prstGeom>
          <a:noFill/>
        </p:spPr>
        <p:txBody>
          <a:bodyPr wrap="none" rtlCol="0">
            <a:spAutoFit/>
          </a:bodyPr>
          <a:lstStyle/>
          <a:p>
            <a:pPr algn="ctr"/>
            <a:r>
              <a:rPr lang="en-US" sz="6600" dirty="0">
                <a:latin typeface="Aku &amp; Kamu"/>
                <a:cs typeface="Aku &amp; Kamu"/>
              </a:rPr>
              <a:t>Dessert </a:t>
            </a:r>
          </a:p>
          <a:p>
            <a:pPr algn="ctr"/>
            <a:r>
              <a:rPr lang="en-US" sz="6600" dirty="0">
                <a:latin typeface="Aku &amp; Kamu"/>
                <a:cs typeface="Aku &amp; Kamu"/>
              </a:rPr>
              <a:t>for the day</a:t>
            </a:r>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125" b="98875" l="0" r="99844">
                        <a14:foregroundMark x1="6797" y1="64063" x2="6797" y2="64063"/>
                        <a14:foregroundMark x1="2461" y1="54188" x2="2461" y2="54188"/>
                        <a14:foregroundMark x1="7734" y1="53188" x2="7734" y2="53188"/>
                        <a14:foregroundMark x1="4180" y1="73688" x2="4180" y2="73688"/>
                        <a14:foregroundMark x1="10508" y1="71750" x2="10508" y2="71750"/>
                        <a14:foregroundMark x1="17891" y1="83313" x2="17891" y2="83313"/>
                        <a14:foregroundMark x1="14492" y1="81625" x2="14492" y2="81625"/>
                        <a14:foregroundMark x1="1406" y1="52000" x2="1406" y2="52000"/>
                        <a14:foregroundMark x1="4180" y1="90500" x2="4180" y2="90500"/>
                        <a14:foregroundMark x1="8633" y1="91250" x2="8633" y2="91250"/>
                        <a14:foregroundMark x1="23320" y1="92938" x2="23320" y2="92938"/>
                        <a14:foregroundMark x1="35195" y1="94938" x2="35195" y2="94938"/>
                        <a14:foregroundMark x1="41992" y1="84313" x2="41992" y2="84313"/>
                        <a14:foregroundMark x1="39180" y1="78125" x2="39180" y2="78125"/>
                        <a14:foregroundMark x1="53242" y1="92000" x2="53242" y2="92000"/>
                        <a14:foregroundMark x1="68047" y1="90500" x2="68047" y2="90500"/>
                        <a14:foregroundMark x1="54336" y1="83313" x2="54336" y2="83313"/>
                        <a14:foregroundMark x1="46602" y1="90750" x2="46602" y2="90750"/>
                        <a14:foregroundMark x1="38594" y1="94188" x2="38594" y2="94188"/>
                        <a14:foregroundMark x1="59883" y1="94188" x2="59883" y2="94188"/>
                        <a14:foregroundMark x1="82109" y1="93938" x2="82109" y2="93938"/>
                        <a14:foregroundMark x1="82109" y1="82375" x2="82109" y2="82375"/>
                        <a14:backgroundMark x1="6328" y1="25313" x2="6328" y2="25313"/>
                        <a14:backgroundMark x1="16367" y1="72688" x2="16367" y2="72688"/>
                        <a14:backgroundMark x1="14063" y1="62813" x2="14063" y2="62813"/>
                        <a14:backgroundMark x1="5547" y1="82125" x2="5547" y2="82125"/>
                        <a14:backgroundMark x1="2422" y1="64000" x2="2422" y2="64000"/>
                        <a14:backgroundMark x1="1367" y1="72875" x2="1367" y2="72875"/>
                        <a14:backgroundMark x1="9336" y1="8625" x2="9336" y2="8625"/>
                      </a14:backgroundRemoval>
                    </a14:imgEffect>
                  </a14:imgLayer>
                </a14:imgProps>
              </a:ext>
            </a:extLst>
          </a:blip>
          <a:stretch>
            <a:fillRect/>
          </a:stretch>
        </p:blipFill>
        <p:spPr>
          <a:xfrm>
            <a:off x="5065889" y="4309181"/>
            <a:ext cx="4078111" cy="2548819"/>
          </a:xfrm>
          <a:prstGeom prst="rect">
            <a:avLst/>
          </a:prstGeom>
        </p:spPr>
      </p:pic>
    </p:spTree>
    <p:extLst>
      <p:ext uri="{BB962C8B-B14F-4D97-AF65-F5344CB8AC3E}">
        <p14:creationId xmlns:p14="http://schemas.microsoft.com/office/powerpoint/2010/main" val="142297168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XFXZ 8 TRIVIA NIGHT">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2170</TotalTime>
  <Words>1338</Words>
  <Application>Microsoft Macintosh PowerPoint</Application>
  <PresentationFormat>On-screen Show (4:3)</PresentationFormat>
  <Paragraphs>99</Paragraphs>
  <Slides>55</Slides>
  <Notes>8</Notes>
  <HiddenSlides>0</HiddenSlides>
  <MMClips>4</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55</vt:i4>
      </vt:variant>
    </vt:vector>
  </HeadingPairs>
  <TitlesOfParts>
    <vt:vector size="64" baseType="lpstr">
      <vt:lpstr>Aku &amp; Kamu</vt:lpstr>
      <vt:lpstr>Arial</vt:lpstr>
      <vt:lpstr>Calibri</vt:lpstr>
      <vt:lpstr>Century Gothic</vt:lpstr>
      <vt:lpstr>Garamond</vt:lpstr>
      <vt:lpstr>Mistral</vt:lpstr>
      <vt:lpstr>Wingdings</vt:lpstr>
      <vt:lpstr>Office Theme</vt:lpstr>
      <vt:lpstr>XFXZ 8 TRIVIA NIGHT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Response : The Divine Exchange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dc:creator>
  <cp:lastModifiedBy>Yong Tai Tong</cp:lastModifiedBy>
  <cp:revision>49</cp:revision>
  <dcterms:created xsi:type="dcterms:W3CDTF">2019-03-07T07:14:10Z</dcterms:created>
  <dcterms:modified xsi:type="dcterms:W3CDTF">2019-07-19T09:29:10Z</dcterms:modified>
</cp:coreProperties>
</file>