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7"/>
  </p:notesMasterIdLst>
  <p:sldIdLst>
    <p:sldId id="256" r:id="rId2"/>
    <p:sldId id="257" r:id="rId3"/>
    <p:sldId id="258" r:id="rId4"/>
    <p:sldId id="284" r:id="rId5"/>
    <p:sldId id="264" r:id="rId6"/>
    <p:sldId id="285" r:id="rId7"/>
    <p:sldId id="279" r:id="rId8"/>
    <p:sldId id="265" r:id="rId9"/>
    <p:sldId id="280" r:id="rId10"/>
    <p:sldId id="266" r:id="rId11"/>
    <p:sldId id="282" r:id="rId12"/>
    <p:sldId id="281" r:id="rId13"/>
    <p:sldId id="263" r:id="rId14"/>
    <p:sldId id="268" r:id="rId15"/>
    <p:sldId id="272" r:id="rId16"/>
    <p:sldId id="274" r:id="rId17"/>
    <p:sldId id="270" r:id="rId18"/>
    <p:sldId id="269" r:id="rId19"/>
    <p:sldId id="283" r:id="rId20"/>
    <p:sldId id="275" r:id="rId21"/>
    <p:sldId id="271" r:id="rId22"/>
    <p:sldId id="276" r:id="rId23"/>
    <p:sldId id="259" r:id="rId24"/>
    <p:sldId id="260" r:id="rId25"/>
    <p:sldId id="261" r:id="rId2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463"/>
    <p:restoredTop sz="77541" autoAdjust="0"/>
  </p:normalViewPr>
  <p:slideViewPr>
    <p:cSldViewPr snapToGrid="0" snapToObjects="1">
      <p:cViewPr varScale="1">
        <p:scale>
          <a:sx n="48" d="100"/>
          <a:sy n="48" d="100"/>
        </p:scale>
        <p:origin x="2112" y="200"/>
      </p:cViewPr>
      <p:guideLst>
        <p:guide orient="horz" pos="2160"/>
        <p:guide pos="2880"/>
      </p:guideLst>
    </p:cSldViewPr>
  </p:slideViewPr>
  <p:notesTextViewPr>
    <p:cViewPr>
      <p:scale>
        <a:sx n="100" d="100"/>
        <a:sy n="100" d="100"/>
      </p:scale>
      <p:origin x="0" y="0"/>
    </p:cViewPr>
  </p:notesTextViewPr>
  <p:sorterViewPr>
    <p:cViewPr>
      <p:scale>
        <a:sx n="54" d="100"/>
        <a:sy n="54"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SG"/>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E5E9FA1-EB9E-4ED7-92F4-205698CEF57C}" type="datetimeFigureOut">
              <a:rPr lang="en-SG" smtClean="0"/>
              <a:t>24/7/19</a:t>
            </a:fld>
            <a:endParaRPr lang="en-SG"/>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SG"/>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SG"/>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76EE79B-1DE7-483C-AD93-DE93F4895FBF}" type="slidenum">
              <a:rPr lang="en-SG" smtClean="0"/>
              <a:t>‹#›</a:t>
            </a:fld>
            <a:endParaRPr lang="en-SG"/>
          </a:p>
        </p:txBody>
      </p:sp>
    </p:spTree>
    <p:extLst>
      <p:ext uri="{BB962C8B-B14F-4D97-AF65-F5344CB8AC3E}">
        <p14:creationId xmlns:p14="http://schemas.microsoft.com/office/powerpoint/2010/main" val="30294596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76EE79B-1DE7-483C-AD93-DE93F4895FBF}" type="slidenum">
              <a:rPr lang="en-SG" smtClean="0"/>
              <a:t>4</a:t>
            </a:fld>
            <a:endParaRPr lang="en-SG"/>
          </a:p>
        </p:txBody>
      </p:sp>
    </p:spTree>
    <p:extLst>
      <p:ext uri="{BB962C8B-B14F-4D97-AF65-F5344CB8AC3E}">
        <p14:creationId xmlns:p14="http://schemas.microsoft.com/office/powerpoint/2010/main" val="75977627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Sing Sister Act’s “I will follow Him” and Josh Groban’s “You Raise me up” or other appropriate songs</a:t>
            </a:r>
          </a:p>
        </p:txBody>
      </p:sp>
      <p:sp>
        <p:nvSpPr>
          <p:cNvPr id="4" name="Slide Number Placeholder 3"/>
          <p:cNvSpPr>
            <a:spLocks noGrp="1"/>
          </p:cNvSpPr>
          <p:nvPr>
            <p:ph type="sldNum" sz="quarter" idx="5"/>
          </p:nvPr>
        </p:nvSpPr>
        <p:spPr/>
        <p:txBody>
          <a:bodyPr/>
          <a:lstStyle/>
          <a:p>
            <a:fld id="{476EE79B-1DE7-483C-AD93-DE93F4895FBF}" type="slidenum">
              <a:rPr lang="en-SG" smtClean="0"/>
              <a:t>5</a:t>
            </a:fld>
            <a:endParaRPr lang="en-SG"/>
          </a:p>
        </p:txBody>
      </p:sp>
    </p:spTree>
    <p:extLst>
      <p:ext uri="{BB962C8B-B14F-4D97-AF65-F5344CB8AC3E}">
        <p14:creationId xmlns:p14="http://schemas.microsoft.com/office/powerpoint/2010/main" val="13377489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Sing Sister Act’s “I will follow Him” and Josh Groban’s “You Raise me up” or other appropriate songs</a:t>
            </a:r>
          </a:p>
          <a:p>
            <a:endParaRPr lang="en-US" dirty="0"/>
          </a:p>
        </p:txBody>
      </p:sp>
      <p:sp>
        <p:nvSpPr>
          <p:cNvPr id="4" name="Slide Number Placeholder 3"/>
          <p:cNvSpPr>
            <a:spLocks noGrp="1"/>
          </p:cNvSpPr>
          <p:nvPr>
            <p:ph type="sldNum" sz="quarter" idx="5"/>
          </p:nvPr>
        </p:nvSpPr>
        <p:spPr/>
        <p:txBody>
          <a:bodyPr/>
          <a:lstStyle/>
          <a:p>
            <a:fld id="{476EE79B-1DE7-483C-AD93-DE93F4895FBF}" type="slidenum">
              <a:rPr lang="en-SG" smtClean="0"/>
              <a:t>6</a:t>
            </a:fld>
            <a:endParaRPr lang="en-SG"/>
          </a:p>
        </p:txBody>
      </p:sp>
    </p:spTree>
    <p:extLst>
      <p:ext uri="{BB962C8B-B14F-4D97-AF65-F5344CB8AC3E}">
        <p14:creationId xmlns:p14="http://schemas.microsoft.com/office/powerpoint/2010/main" val="243260962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Pre-arrange a testimony of how your member met the Lord and realized His greatness, power and love, and how he turned from idolatry/other gods to follow the Lord, and the difference/blessings to his life after becoming a Christian</a:t>
            </a:r>
          </a:p>
        </p:txBody>
      </p:sp>
      <p:sp>
        <p:nvSpPr>
          <p:cNvPr id="4" name="Slide Number Placeholder 3"/>
          <p:cNvSpPr>
            <a:spLocks noGrp="1"/>
          </p:cNvSpPr>
          <p:nvPr>
            <p:ph type="sldNum" sz="quarter" idx="5"/>
          </p:nvPr>
        </p:nvSpPr>
        <p:spPr/>
        <p:txBody>
          <a:bodyPr/>
          <a:lstStyle/>
          <a:p>
            <a:fld id="{476EE79B-1DE7-483C-AD93-DE93F4895FBF}" type="slidenum">
              <a:rPr lang="en-SG" smtClean="0"/>
              <a:t>7</a:t>
            </a:fld>
            <a:endParaRPr lang="en-SG"/>
          </a:p>
        </p:txBody>
      </p:sp>
    </p:spTree>
    <p:extLst>
      <p:ext uri="{BB962C8B-B14F-4D97-AF65-F5344CB8AC3E}">
        <p14:creationId xmlns:p14="http://schemas.microsoft.com/office/powerpoint/2010/main" val="6407578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Jesus has come for the relationship. He does not force His way in, or arrive in order to condemn us; rather, Jesus knocks on the door of our heart in order to present a gift – the gift of Himself so that through Him, we may become children of God. Jesus wants “full access” to our heart, not some of it, not most of it, He wants access to all of our heart.  He wants to be our LORD...and our KING...and our VERY BEST FRIEND.  But how much access He has to your heart and mine is entirely dependent upon us.   </a:t>
            </a:r>
          </a:p>
        </p:txBody>
      </p:sp>
      <p:sp>
        <p:nvSpPr>
          <p:cNvPr id="4" name="Slide Number Placeholder 3"/>
          <p:cNvSpPr>
            <a:spLocks noGrp="1"/>
          </p:cNvSpPr>
          <p:nvPr>
            <p:ph type="sldNum" sz="quarter" idx="10"/>
          </p:nvPr>
        </p:nvSpPr>
        <p:spPr/>
        <p:txBody>
          <a:bodyPr/>
          <a:lstStyle/>
          <a:p>
            <a:fld id="{476EE79B-1DE7-483C-AD93-DE93F4895FBF}" type="slidenum">
              <a:rPr lang="en-SG" smtClean="0"/>
              <a:t>10</a:t>
            </a:fld>
            <a:endParaRPr lang="en-SG"/>
          </a:p>
        </p:txBody>
      </p:sp>
    </p:spTree>
    <p:extLst>
      <p:ext uri="{BB962C8B-B14F-4D97-AF65-F5344CB8AC3E}">
        <p14:creationId xmlns:p14="http://schemas.microsoft.com/office/powerpoint/2010/main" val="39787155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Jesus is knocking on the door of your heart today. What is your response to Him?</a:t>
            </a:r>
          </a:p>
        </p:txBody>
      </p:sp>
      <p:sp>
        <p:nvSpPr>
          <p:cNvPr id="4" name="Slide Number Placeholder 3"/>
          <p:cNvSpPr>
            <a:spLocks noGrp="1"/>
          </p:cNvSpPr>
          <p:nvPr>
            <p:ph type="sldNum" sz="quarter" idx="10"/>
          </p:nvPr>
        </p:nvSpPr>
        <p:spPr/>
        <p:txBody>
          <a:bodyPr/>
          <a:lstStyle/>
          <a:p>
            <a:fld id="{476EE79B-1DE7-483C-AD93-DE93F4895FBF}" type="slidenum">
              <a:rPr lang="en-SG" smtClean="0"/>
              <a:t>11</a:t>
            </a:fld>
            <a:endParaRPr lang="en-SG"/>
          </a:p>
        </p:txBody>
      </p:sp>
    </p:spTree>
    <p:extLst>
      <p:ext uri="{BB962C8B-B14F-4D97-AF65-F5344CB8AC3E}">
        <p14:creationId xmlns:p14="http://schemas.microsoft.com/office/powerpoint/2010/main" val="155413892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Jesus is knocking on the door of your heart today. What is your response to Him?   </a:t>
            </a:r>
          </a:p>
        </p:txBody>
      </p:sp>
      <p:sp>
        <p:nvSpPr>
          <p:cNvPr id="4" name="Slide Number Placeholder 3"/>
          <p:cNvSpPr>
            <a:spLocks noGrp="1"/>
          </p:cNvSpPr>
          <p:nvPr>
            <p:ph type="sldNum" sz="quarter" idx="10"/>
          </p:nvPr>
        </p:nvSpPr>
        <p:spPr/>
        <p:txBody>
          <a:bodyPr/>
          <a:lstStyle/>
          <a:p>
            <a:fld id="{476EE79B-1DE7-483C-AD93-DE93F4895FBF}" type="slidenum">
              <a:rPr lang="en-SG" smtClean="0"/>
              <a:t>12</a:t>
            </a:fld>
            <a:endParaRPr lang="en-SG"/>
          </a:p>
        </p:txBody>
      </p:sp>
    </p:spTree>
    <p:extLst>
      <p:ext uri="{BB962C8B-B14F-4D97-AF65-F5344CB8AC3E}">
        <p14:creationId xmlns:p14="http://schemas.microsoft.com/office/powerpoint/2010/main" val="17080738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Playback YouTube video “So You Would Come”</a:t>
            </a:r>
          </a:p>
        </p:txBody>
      </p:sp>
      <p:sp>
        <p:nvSpPr>
          <p:cNvPr id="4" name="Slide Number Placeholder 3"/>
          <p:cNvSpPr>
            <a:spLocks noGrp="1"/>
          </p:cNvSpPr>
          <p:nvPr>
            <p:ph type="sldNum" sz="quarter" idx="5"/>
          </p:nvPr>
        </p:nvSpPr>
        <p:spPr/>
        <p:txBody>
          <a:bodyPr/>
          <a:lstStyle/>
          <a:p>
            <a:fld id="{476EE79B-1DE7-483C-AD93-DE93F4895FBF}" type="slidenum">
              <a:rPr lang="en-SG" smtClean="0"/>
              <a:t>19</a:t>
            </a:fld>
            <a:endParaRPr lang="en-SG"/>
          </a:p>
        </p:txBody>
      </p:sp>
    </p:spTree>
    <p:extLst>
      <p:ext uri="{BB962C8B-B14F-4D97-AF65-F5344CB8AC3E}">
        <p14:creationId xmlns:p14="http://schemas.microsoft.com/office/powerpoint/2010/main" val="128470337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Lead everyone in saying the Sinner’s Prayer to invite Jesus into their lives</a:t>
            </a:r>
          </a:p>
        </p:txBody>
      </p:sp>
      <p:sp>
        <p:nvSpPr>
          <p:cNvPr id="4" name="Slide Number Placeholder 3"/>
          <p:cNvSpPr>
            <a:spLocks noGrp="1"/>
          </p:cNvSpPr>
          <p:nvPr>
            <p:ph type="sldNum" sz="quarter" idx="5"/>
          </p:nvPr>
        </p:nvSpPr>
        <p:spPr/>
        <p:txBody>
          <a:bodyPr/>
          <a:lstStyle/>
          <a:p>
            <a:fld id="{476EE79B-1DE7-483C-AD93-DE93F4895FBF}" type="slidenum">
              <a:rPr lang="en-SG" smtClean="0"/>
              <a:t>21</a:t>
            </a:fld>
            <a:endParaRPr lang="en-SG"/>
          </a:p>
        </p:txBody>
      </p:sp>
    </p:spTree>
    <p:extLst>
      <p:ext uri="{BB962C8B-B14F-4D97-AF65-F5344CB8AC3E}">
        <p14:creationId xmlns:p14="http://schemas.microsoft.com/office/powerpoint/2010/main" val="214229841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x-none"/>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x-none"/>
              <a:t>Click to edit Master subtitle style</a:t>
            </a:r>
            <a:endParaRPr lang="en-US"/>
          </a:p>
        </p:txBody>
      </p:sp>
      <p:sp>
        <p:nvSpPr>
          <p:cNvPr id="4" name="Date Placeholder 3"/>
          <p:cNvSpPr>
            <a:spLocks noGrp="1"/>
          </p:cNvSpPr>
          <p:nvPr>
            <p:ph type="dt" sz="half" idx="10"/>
          </p:nvPr>
        </p:nvSpPr>
        <p:spPr/>
        <p:txBody>
          <a:bodyPr/>
          <a:lstStyle/>
          <a:p>
            <a:fld id="{DBBCA8AF-2B34-984E-934D-3DACB342CA1D}" type="datetimeFigureOut">
              <a:rPr lang="en-US" smtClean="0"/>
              <a:t>7/24/19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0EC04FF-1590-104E-93B1-0CDC5A219AA0}" type="slidenum">
              <a:rPr lang="en-US" smtClean="0"/>
              <a:t>‹#›</a:t>
            </a:fld>
            <a:endParaRPr lang="en-US"/>
          </a:p>
        </p:txBody>
      </p:sp>
    </p:spTree>
    <p:extLst>
      <p:ext uri="{BB962C8B-B14F-4D97-AF65-F5344CB8AC3E}">
        <p14:creationId xmlns:p14="http://schemas.microsoft.com/office/powerpoint/2010/main" val="20756409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x-none"/>
              <a:t>Click to edit Master title style</a:t>
            </a:r>
            <a:endParaRPr lang="en-US"/>
          </a:p>
        </p:txBody>
      </p:sp>
      <p:sp>
        <p:nvSpPr>
          <p:cNvPr id="3" name="Content Placeholder 2"/>
          <p:cNvSpPr>
            <a:spLocks noGrp="1"/>
          </p:cNvSpPr>
          <p:nvPr>
            <p:ph idx="1"/>
          </p:nvPr>
        </p:nvSpPr>
        <p:spPr/>
        <p:txBody>
          <a:bodyPr/>
          <a:lstStyle/>
          <a:p>
            <a:pPr lvl="0"/>
            <a:r>
              <a:rPr lang="x-none"/>
              <a:t>Click to edit Master text styles</a:t>
            </a:r>
          </a:p>
          <a:p>
            <a:pPr lvl="1"/>
            <a:r>
              <a:rPr lang="x-none"/>
              <a:t>Second level</a:t>
            </a:r>
          </a:p>
          <a:p>
            <a:pPr lvl="2"/>
            <a:r>
              <a:rPr lang="x-none"/>
              <a:t>Third level</a:t>
            </a:r>
          </a:p>
          <a:p>
            <a:pPr lvl="3"/>
            <a:r>
              <a:rPr lang="x-none"/>
              <a:t>Fourth level</a:t>
            </a:r>
          </a:p>
          <a:p>
            <a:pPr lvl="4"/>
            <a:r>
              <a:rPr lang="x-none"/>
              <a:t>Fifth level</a:t>
            </a:r>
            <a:endParaRPr lang="en-US"/>
          </a:p>
        </p:txBody>
      </p:sp>
      <p:sp>
        <p:nvSpPr>
          <p:cNvPr id="4" name="Date Placeholder 3"/>
          <p:cNvSpPr>
            <a:spLocks noGrp="1"/>
          </p:cNvSpPr>
          <p:nvPr>
            <p:ph type="dt" sz="half" idx="10"/>
          </p:nvPr>
        </p:nvSpPr>
        <p:spPr/>
        <p:txBody>
          <a:bodyPr/>
          <a:lstStyle/>
          <a:p>
            <a:fld id="{DBBCA8AF-2B34-984E-934D-3DACB342CA1D}" type="datetimeFigureOut">
              <a:rPr lang="en-US" smtClean="0"/>
              <a:t>7/24/19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0EC04FF-1590-104E-93B1-0CDC5A219AA0}" type="slidenum">
              <a:rPr lang="en-US" smtClean="0"/>
              <a:t>‹#›</a:t>
            </a:fld>
            <a:endParaRPr lang="en-US"/>
          </a:p>
        </p:txBody>
      </p:sp>
    </p:spTree>
    <p:extLst>
      <p:ext uri="{BB962C8B-B14F-4D97-AF65-F5344CB8AC3E}">
        <p14:creationId xmlns:p14="http://schemas.microsoft.com/office/powerpoint/2010/main" val="1832046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x-none"/>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x-none"/>
              <a:t>Click to edit Master text styles</a:t>
            </a:r>
          </a:p>
        </p:txBody>
      </p:sp>
      <p:sp>
        <p:nvSpPr>
          <p:cNvPr id="4" name="Date Placeholder 3"/>
          <p:cNvSpPr>
            <a:spLocks noGrp="1"/>
          </p:cNvSpPr>
          <p:nvPr>
            <p:ph type="dt" sz="half" idx="10"/>
          </p:nvPr>
        </p:nvSpPr>
        <p:spPr/>
        <p:txBody>
          <a:bodyPr/>
          <a:lstStyle/>
          <a:p>
            <a:fld id="{DBBCA8AF-2B34-984E-934D-3DACB342CA1D}" type="datetimeFigureOut">
              <a:rPr lang="en-US" smtClean="0"/>
              <a:t>7/24/19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0EC04FF-1590-104E-93B1-0CDC5A219AA0}" type="slidenum">
              <a:rPr lang="en-US" smtClean="0"/>
              <a:t>‹#›</a:t>
            </a:fld>
            <a:endParaRPr lang="en-US"/>
          </a:p>
        </p:txBody>
      </p:sp>
    </p:spTree>
    <p:extLst>
      <p:ext uri="{BB962C8B-B14F-4D97-AF65-F5344CB8AC3E}">
        <p14:creationId xmlns:p14="http://schemas.microsoft.com/office/powerpoint/2010/main" val="4543194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x-none"/>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x-none"/>
              <a:t>Click to edit Master text styles</a:t>
            </a:r>
          </a:p>
          <a:p>
            <a:pPr lvl="1"/>
            <a:r>
              <a:rPr lang="x-none"/>
              <a:t>Second level</a:t>
            </a:r>
          </a:p>
          <a:p>
            <a:pPr lvl="2"/>
            <a:r>
              <a:rPr lang="x-none"/>
              <a:t>Third level</a:t>
            </a:r>
          </a:p>
          <a:p>
            <a:pPr lvl="3"/>
            <a:r>
              <a:rPr lang="x-none"/>
              <a:t>Fourth level</a:t>
            </a:r>
          </a:p>
          <a:p>
            <a:pPr lvl="4"/>
            <a:r>
              <a:rPr lang="x-none"/>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x-none"/>
              <a:t>Click to edit Master text styles</a:t>
            </a:r>
          </a:p>
          <a:p>
            <a:pPr lvl="1"/>
            <a:r>
              <a:rPr lang="x-none"/>
              <a:t>Second level</a:t>
            </a:r>
          </a:p>
          <a:p>
            <a:pPr lvl="2"/>
            <a:r>
              <a:rPr lang="x-none"/>
              <a:t>Third level</a:t>
            </a:r>
          </a:p>
          <a:p>
            <a:pPr lvl="3"/>
            <a:r>
              <a:rPr lang="x-none"/>
              <a:t>Fourth level</a:t>
            </a:r>
          </a:p>
          <a:p>
            <a:pPr lvl="4"/>
            <a:r>
              <a:rPr lang="x-none"/>
              <a:t>Fifth level</a:t>
            </a:r>
            <a:endParaRPr lang="en-US"/>
          </a:p>
        </p:txBody>
      </p:sp>
      <p:sp>
        <p:nvSpPr>
          <p:cNvPr id="5" name="Date Placeholder 4"/>
          <p:cNvSpPr>
            <a:spLocks noGrp="1"/>
          </p:cNvSpPr>
          <p:nvPr>
            <p:ph type="dt" sz="half" idx="10"/>
          </p:nvPr>
        </p:nvSpPr>
        <p:spPr/>
        <p:txBody>
          <a:bodyPr/>
          <a:lstStyle/>
          <a:p>
            <a:fld id="{DBBCA8AF-2B34-984E-934D-3DACB342CA1D}" type="datetimeFigureOut">
              <a:rPr lang="en-US" smtClean="0"/>
              <a:t>7/24/19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0EC04FF-1590-104E-93B1-0CDC5A219AA0}" type="slidenum">
              <a:rPr lang="en-US" smtClean="0"/>
              <a:t>‹#›</a:t>
            </a:fld>
            <a:endParaRPr lang="en-US"/>
          </a:p>
        </p:txBody>
      </p:sp>
    </p:spTree>
    <p:extLst>
      <p:ext uri="{BB962C8B-B14F-4D97-AF65-F5344CB8AC3E}">
        <p14:creationId xmlns:p14="http://schemas.microsoft.com/office/powerpoint/2010/main" val="19049265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x-none"/>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x-none"/>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x-none"/>
              <a:t>Click to edit Master text styles</a:t>
            </a:r>
          </a:p>
          <a:p>
            <a:pPr lvl="1"/>
            <a:r>
              <a:rPr lang="x-none"/>
              <a:t>Second level</a:t>
            </a:r>
          </a:p>
          <a:p>
            <a:pPr lvl="2"/>
            <a:r>
              <a:rPr lang="x-none"/>
              <a:t>Third level</a:t>
            </a:r>
          </a:p>
          <a:p>
            <a:pPr lvl="3"/>
            <a:r>
              <a:rPr lang="x-none"/>
              <a:t>Fourth level</a:t>
            </a:r>
          </a:p>
          <a:p>
            <a:pPr lvl="4"/>
            <a:r>
              <a:rPr lang="x-none"/>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x-none"/>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x-none"/>
              <a:t>Click to edit Master text styles</a:t>
            </a:r>
          </a:p>
          <a:p>
            <a:pPr lvl="1"/>
            <a:r>
              <a:rPr lang="x-none"/>
              <a:t>Second level</a:t>
            </a:r>
          </a:p>
          <a:p>
            <a:pPr lvl="2"/>
            <a:r>
              <a:rPr lang="x-none"/>
              <a:t>Third level</a:t>
            </a:r>
          </a:p>
          <a:p>
            <a:pPr lvl="3"/>
            <a:r>
              <a:rPr lang="x-none"/>
              <a:t>Fourth level</a:t>
            </a:r>
          </a:p>
          <a:p>
            <a:pPr lvl="4"/>
            <a:r>
              <a:rPr lang="x-none"/>
              <a:t>Fifth level</a:t>
            </a:r>
            <a:endParaRPr lang="en-US"/>
          </a:p>
        </p:txBody>
      </p:sp>
      <p:sp>
        <p:nvSpPr>
          <p:cNvPr id="7" name="Date Placeholder 6"/>
          <p:cNvSpPr>
            <a:spLocks noGrp="1"/>
          </p:cNvSpPr>
          <p:nvPr>
            <p:ph type="dt" sz="half" idx="10"/>
          </p:nvPr>
        </p:nvSpPr>
        <p:spPr/>
        <p:txBody>
          <a:bodyPr/>
          <a:lstStyle/>
          <a:p>
            <a:fld id="{DBBCA8AF-2B34-984E-934D-3DACB342CA1D}" type="datetimeFigureOut">
              <a:rPr lang="en-US" smtClean="0"/>
              <a:t>7/24/19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0EC04FF-1590-104E-93B1-0CDC5A219AA0}" type="slidenum">
              <a:rPr lang="en-US" smtClean="0"/>
              <a:t>‹#›</a:t>
            </a:fld>
            <a:endParaRPr lang="en-US"/>
          </a:p>
        </p:txBody>
      </p:sp>
    </p:spTree>
    <p:extLst>
      <p:ext uri="{BB962C8B-B14F-4D97-AF65-F5344CB8AC3E}">
        <p14:creationId xmlns:p14="http://schemas.microsoft.com/office/powerpoint/2010/main" val="41250405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x-none"/>
              <a:t>Click to edit Master title style</a:t>
            </a:r>
            <a:endParaRPr lang="en-US"/>
          </a:p>
        </p:txBody>
      </p:sp>
      <p:sp>
        <p:nvSpPr>
          <p:cNvPr id="3" name="Date Placeholder 2"/>
          <p:cNvSpPr>
            <a:spLocks noGrp="1"/>
          </p:cNvSpPr>
          <p:nvPr>
            <p:ph type="dt" sz="half" idx="10"/>
          </p:nvPr>
        </p:nvSpPr>
        <p:spPr/>
        <p:txBody>
          <a:bodyPr/>
          <a:lstStyle/>
          <a:p>
            <a:fld id="{DBBCA8AF-2B34-984E-934D-3DACB342CA1D}" type="datetimeFigureOut">
              <a:rPr lang="en-US" smtClean="0"/>
              <a:t>7/24/19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0EC04FF-1590-104E-93B1-0CDC5A219AA0}" type="slidenum">
              <a:rPr lang="en-US" smtClean="0"/>
              <a:t>‹#›</a:t>
            </a:fld>
            <a:endParaRPr lang="en-US"/>
          </a:p>
        </p:txBody>
      </p:sp>
    </p:spTree>
    <p:extLst>
      <p:ext uri="{BB962C8B-B14F-4D97-AF65-F5344CB8AC3E}">
        <p14:creationId xmlns:p14="http://schemas.microsoft.com/office/powerpoint/2010/main" val="19581527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BBCA8AF-2B34-984E-934D-3DACB342CA1D}" type="datetimeFigureOut">
              <a:rPr lang="en-US" smtClean="0"/>
              <a:t>7/24/19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0EC04FF-1590-104E-93B1-0CDC5A219AA0}" type="slidenum">
              <a:rPr lang="en-US" smtClean="0"/>
              <a:t>‹#›</a:t>
            </a:fld>
            <a:endParaRPr lang="en-US"/>
          </a:p>
        </p:txBody>
      </p:sp>
    </p:spTree>
    <p:extLst>
      <p:ext uri="{BB962C8B-B14F-4D97-AF65-F5344CB8AC3E}">
        <p14:creationId xmlns:p14="http://schemas.microsoft.com/office/powerpoint/2010/main" val="866225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x-none"/>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x-none"/>
              <a:t>Click to edit Master text styles</a:t>
            </a:r>
          </a:p>
          <a:p>
            <a:pPr lvl="1"/>
            <a:r>
              <a:rPr lang="x-none"/>
              <a:t>Second level</a:t>
            </a:r>
          </a:p>
          <a:p>
            <a:pPr lvl="2"/>
            <a:r>
              <a:rPr lang="x-none"/>
              <a:t>Third level</a:t>
            </a:r>
          </a:p>
          <a:p>
            <a:pPr lvl="3"/>
            <a:r>
              <a:rPr lang="x-none"/>
              <a:t>Fourth level</a:t>
            </a:r>
          </a:p>
          <a:p>
            <a:pPr lvl="4"/>
            <a:r>
              <a:rPr lang="x-none"/>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x-none"/>
              <a:t>Click to edit Master text styles</a:t>
            </a:r>
          </a:p>
        </p:txBody>
      </p:sp>
      <p:sp>
        <p:nvSpPr>
          <p:cNvPr id="5" name="Date Placeholder 4"/>
          <p:cNvSpPr>
            <a:spLocks noGrp="1"/>
          </p:cNvSpPr>
          <p:nvPr>
            <p:ph type="dt" sz="half" idx="10"/>
          </p:nvPr>
        </p:nvSpPr>
        <p:spPr/>
        <p:txBody>
          <a:bodyPr/>
          <a:lstStyle/>
          <a:p>
            <a:fld id="{DBBCA8AF-2B34-984E-934D-3DACB342CA1D}" type="datetimeFigureOut">
              <a:rPr lang="en-US" smtClean="0"/>
              <a:t>7/24/19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0EC04FF-1590-104E-93B1-0CDC5A219AA0}" type="slidenum">
              <a:rPr lang="en-US" smtClean="0"/>
              <a:t>‹#›</a:t>
            </a:fld>
            <a:endParaRPr lang="en-US"/>
          </a:p>
        </p:txBody>
      </p:sp>
    </p:spTree>
    <p:extLst>
      <p:ext uri="{BB962C8B-B14F-4D97-AF65-F5344CB8AC3E}">
        <p14:creationId xmlns:p14="http://schemas.microsoft.com/office/powerpoint/2010/main" val="25612575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x-none"/>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x-none"/>
              <a:t>Click to edit Master text styles</a:t>
            </a:r>
          </a:p>
        </p:txBody>
      </p:sp>
      <p:sp>
        <p:nvSpPr>
          <p:cNvPr id="5" name="Date Placeholder 4"/>
          <p:cNvSpPr>
            <a:spLocks noGrp="1"/>
          </p:cNvSpPr>
          <p:nvPr>
            <p:ph type="dt" sz="half" idx="10"/>
          </p:nvPr>
        </p:nvSpPr>
        <p:spPr/>
        <p:txBody>
          <a:bodyPr/>
          <a:lstStyle/>
          <a:p>
            <a:fld id="{DBBCA8AF-2B34-984E-934D-3DACB342CA1D}" type="datetimeFigureOut">
              <a:rPr lang="en-US" smtClean="0"/>
              <a:t>7/24/19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0EC04FF-1590-104E-93B1-0CDC5A219AA0}" type="slidenum">
              <a:rPr lang="en-US" smtClean="0"/>
              <a:t>‹#›</a:t>
            </a:fld>
            <a:endParaRPr lang="en-US"/>
          </a:p>
        </p:txBody>
      </p:sp>
    </p:spTree>
    <p:extLst>
      <p:ext uri="{BB962C8B-B14F-4D97-AF65-F5344CB8AC3E}">
        <p14:creationId xmlns:p14="http://schemas.microsoft.com/office/powerpoint/2010/main" val="9310004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x-none"/>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x-none"/>
              <a:t>Click to edit Master text styles</a:t>
            </a:r>
          </a:p>
          <a:p>
            <a:pPr lvl="1"/>
            <a:r>
              <a:rPr lang="x-none"/>
              <a:t>Second level</a:t>
            </a:r>
          </a:p>
          <a:p>
            <a:pPr lvl="2"/>
            <a:r>
              <a:rPr lang="x-none"/>
              <a:t>Third level</a:t>
            </a:r>
          </a:p>
          <a:p>
            <a:pPr lvl="3"/>
            <a:r>
              <a:rPr lang="x-none"/>
              <a:t>Fourth level</a:t>
            </a:r>
          </a:p>
          <a:p>
            <a:pPr lvl="4"/>
            <a:r>
              <a:rPr lang="x-none"/>
              <a:t>Fifth level</a:t>
            </a:r>
            <a:endParaRPr lang="en-US"/>
          </a:p>
        </p:txBody>
      </p:sp>
      <p:sp>
        <p:nvSpPr>
          <p:cNvPr id="4" name="Date Placeholder 3"/>
          <p:cNvSpPr>
            <a:spLocks noGrp="1"/>
          </p:cNvSpPr>
          <p:nvPr>
            <p:ph type="dt" sz="half" idx="10"/>
          </p:nvPr>
        </p:nvSpPr>
        <p:spPr/>
        <p:txBody>
          <a:bodyPr/>
          <a:lstStyle/>
          <a:p>
            <a:fld id="{DBBCA8AF-2B34-984E-934D-3DACB342CA1D}" type="datetimeFigureOut">
              <a:rPr lang="en-US" smtClean="0"/>
              <a:t>7/24/19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0EC04FF-1590-104E-93B1-0CDC5A219AA0}" type="slidenum">
              <a:rPr lang="en-US" smtClean="0"/>
              <a:t>‹#›</a:t>
            </a:fld>
            <a:endParaRPr lang="en-US"/>
          </a:p>
        </p:txBody>
      </p:sp>
    </p:spTree>
    <p:extLst>
      <p:ext uri="{BB962C8B-B14F-4D97-AF65-F5344CB8AC3E}">
        <p14:creationId xmlns:p14="http://schemas.microsoft.com/office/powerpoint/2010/main" val="13493606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x-none"/>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x-none"/>
              <a:t>Click to edit Master text styles</a:t>
            </a:r>
          </a:p>
          <a:p>
            <a:pPr lvl="1"/>
            <a:r>
              <a:rPr lang="x-none"/>
              <a:t>Second level</a:t>
            </a:r>
          </a:p>
          <a:p>
            <a:pPr lvl="2"/>
            <a:r>
              <a:rPr lang="x-none"/>
              <a:t>Third level</a:t>
            </a:r>
          </a:p>
          <a:p>
            <a:pPr lvl="3"/>
            <a:r>
              <a:rPr lang="x-none"/>
              <a:t>Fourth level</a:t>
            </a:r>
          </a:p>
          <a:p>
            <a:pPr lvl="4"/>
            <a:r>
              <a:rPr lang="x-none"/>
              <a:t>Fifth level</a:t>
            </a:r>
            <a:endParaRPr lang="en-US"/>
          </a:p>
        </p:txBody>
      </p:sp>
      <p:sp>
        <p:nvSpPr>
          <p:cNvPr id="4" name="Date Placeholder 3"/>
          <p:cNvSpPr>
            <a:spLocks noGrp="1"/>
          </p:cNvSpPr>
          <p:nvPr>
            <p:ph type="dt" sz="half" idx="10"/>
          </p:nvPr>
        </p:nvSpPr>
        <p:spPr/>
        <p:txBody>
          <a:bodyPr/>
          <a:lstStyle/>
          <a:p>
            <a:fld id="{DBBCA8AF-2B34-984E-934D-3DACB342CA1D}" type="datetimeFigureOut">
              <a:rPr lang="en-US" smtClean="0"/>
              <a:t>7/24/19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0EC04FF-1590-104E-93B1-0CDC5A219AA0}" type="slidenum">
              <a:rPr lang="en-US" smtClean="0"/>
              <a:t>‹#›</a:t>
            </a:fld>
            <a:endParaRPr lang="en-US"/>
          </a:p>
        </p:txBody>
      </p:sp>
    </p:spTree>
    <p:extLst>
      <p:ext uri="{BB962C8B-B14F-4D97-AF65-F5344CB8AC3E}">
        <p14:creationId xmlns:p14="http://schemas.microsoft.com/office/powerpoint/2010/main" val="8842356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x-none"/>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x-none"/>
              <a:t>Click to edit Master text styles</a:t>
            </a:r>
          </a:p>
          <a:p>
            <a:pPr lvl="1"/>
            <a:r>
              <a:rPr lang="x-none"/>
              <a:t>Second level</a:t>
            </a:r>
          </a:p>
          <a:p>
            <a:pPr lvl="2"/>
            <a:r>
              <a:rPr lang="x-none"/>
              <a:t>Third level</a:t>
            </a:r>
          </a:p>
          <a:p>
            <a:pPr lvl="3"/>
            <a:r>
              <a:rPr lang="x-none"/>
              <a:t>Fourth level</a:t>
            </a:r>
          </a:p>
          <a:p>
            <a:pPr lvl="4"/>
            <a:r>
              <a:rPr lang="x-none"/>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BBCA8AF-2B34-984E-934D-3DACB342CA1D}" type="datetimeFigureOut">
              <a:rPr lang="en-US" smtClean="0"/>
              <a:t>7/24/19</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0EC04FF-1590-104E-93B1-0CDC5A219AA0}" type="slidenum">
              <a:rPr lang="en-US" smtClean="0"/>
              <a:t>‹#›</a:t>
            </a:fld>
            <a:endParaRPr lang="en-US"/>
          </a:p>
        </p:txBody>
      </p:sp>
    </p:spTree>
    <p:extLst>
      <p:ext uri="{BB962C8B-B14F-4D97-AF65-F5344CB8AC3E}">
        <p14:creationId xmlns:p14="http://schemas.microsoft.com/office/powerpoint/2010/main" val="275290964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jpeg"/><Relationship Id="rId1" Type="http://schemas.openxmlformats.org/officeDocument/2006/relationships/slideLayout" Target="../slideLayouts/slideLayout1.xml"/><Relationship Id="rId6" Type="http://schemas.openxmlformats.org/officeDocument/2006/relationships/image" Target="../media/image1.png"/><Relationship Id="rId5" Type="http://schemas.microsoft.com/office/2007/relationships/hdphoto" Target="../media/hdphoto2.wdp"/><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jpeg"/><Relationship Id="rId1" Type="http://schemas.openxmlformats.org/officeDocument/2006/relationships/slideLayout" Target="../slideLayouts/slideLayout1.xml"/><Relationship Id="rId5" Type="http://schemas.microsoft.com/office/2007/relationships/hdphoto" Target="../media/hdphoto3.wdp"/><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microsoft.com/office/2007/relationships/hdphoto" Target="../media/hdphoto1.wdp"/></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5.png"/><Relationship Id="rId2" Type="http://schemas.openxmlformats.org/officeDocument/2006/relationships/video" Target="../media/media1.mp4"/><Relationship Id="rId1" Type="http://schemas.microsoft.com/office/2007/relationships/media" Target="../media/media1.mp4"/><Relationship Id="rId6" Type="http://schemas.microsoft.com/office/2007/relationships/hdphoto" Target="../media/hdphoto1.wdp"/><Relationship Id="rId5" Type="http://schemas.openxmlformats.org/officeDocument/2006/relationships/image" Target="../media/image2.jpeg"/><Relationship Id="rId4" Type="http://schemas.openxmlformats.org/officeDocument/2006/relationships/notesSlide" Target="../notesSlides/notesSlide2.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6.png"/><Relationship Id="rId2" Type="http://schemas.openxmlformats.org/officeDocument/2006/relationships/video" Target="../media/media2.mp4"/><Relationship Id="rId1" Type="http://schemas.microsoft.com/office/2007/relationships/media" Target="../media/media2.mp4"/><Relationship Id="rId6" Type="http://schemas.microsoft.com/office/2007/relationships/hdphoto" Target="../media/hdphoto1.wdp"/><Relationship Id="rId5" Type="http://schemas.openxmlformats.org/officeDocument/2006/relationships/image" Target="../media/image2.jpeg"/><Relationship Id="rId4" Type="http://schemas.openxmlformats.org/officeDocument/2006/relationships/notesSlide" Target="../notesSlides/notesSlide3.xml"/></Relationships>
</file>

<file path=ppt/slides/_rels/slide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microsoft.com/office/2007/relationships/hdphoto" Target="../media/hdphoto1.wdp"/></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3.mp4"/><Relationship Id="rId1" Type="http://schemas.microsoft.com/office/2007/relationships/media" Target="../media/media3.mp4"/><Relationship Id="rId6" Type="http://schemas.openxmlformats.org/officeDocument/2006/relationships/image" Target="../media/image7.png"/><Relationship Id="rId5" Type="http://schemas.microsoft.com/office/2007/relationships/hdphoto" Target="../media/hdphoto1.wdp"/><Relationship Id="rId4" Type="http://schemas.openxmlformats.org/officeDocument/2006/relationships/image" Target="../media/image2.jpe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4.mp4"/><Relationship Id="rId1" Type="http://schemas.microsoft.com/office/2007/relationships/media" Target="../media/media4.mp4"/><Relationship Id="rId6" Type="http://schemas.openxmlformats.org/officeDocument/2006/relationships/image" Target="../media/image8.png"/><Relationship Id="rId5" Type="http://schemas.microsoft.com/office/2007/relationships/hdphoto" Target="../media/hdphoto1.wdp"/><Relationship Id="rId4" Type="http://schemas.openxmlformats.org/officeDocument/2006/relationships/image" Target="../media/image2.jpeg"/></Relationships>
</file>

<file path=ppt/slides/_rels/slide1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microsoft.com/office/2007/relationships/hdphoto" Target="../media/hdphoto1.wdp"/></Relationships>
</file>

<file path=ppt/slides/_rels/slide1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microsoft.com/office/2007/relationships/hdphoto" Target="../media/hdphoto1.wdp"/></Relationships>
</file>

<file path=ppt/slides/_rels/slide1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7.xml"/><Relationship Id="rId1" Type="http://schemas.openxmlformats.org/officeDocument/2006/relationships/slideLayout" Target="../slideLayouts/slideLayout1.xml"/><Relationship Id="rId5" Type="http://schemas.openxmlformats.org/officeDocument/2006/relationships/image" Target="../media/image9.png"/><Relationship Id="rId4" Type="http://schemas.microsoft.com/office/2007/relationships/hdphoto" Target="../media/hdphoto1.wdp"/></Relationships>
</file>

<file path=ppt/slides/_rels/slide1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jpeg"/><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1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jpeg"/><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1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jpeg"/><Relationship Id="rId1" Type="http://schemas.openxmlformats.org/officeDocument/2006/relationships/slideLayout" Target="../slideLayouts/slideLayout1.xml"/><Relationship Id="rId5" Type="http://schemas.microsoft.com/office/2007/relationships/hdphoto" Target="../media/hdphoto4.wdp"/><Relationship Id="rId4" Type="http://schemas.openxmlformats.org/officeDocument/2006/relationships/image" Target="../media/image4.png"/></Relationships>
</file>

<file path=ppt/slides/_rels/slide1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jpeg"/><Relationship Id="rId1" Type="http://schemas.openxmlformats.org/officeDocument/2006/relationships/slideLayout" Target="../slideLayouts/slideLayout1.xml"/><Relationship Id="rId5" Type="http://schemas.microsoft.com/office/2007/relationships/hdphoto" Target="../media/hdphoto5.wdp"/><Relationship Id="rId4" Type="http://schemas.openxmlformats.org/officeDocument/2006/relationships/image" Target="../media/image4.png"/></Relationships>
</file>

<file path=ppt/slides/_rels/slide1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jpeg"/><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1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jpeg"/><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11.png"/><Relationship Id="rId2" Type="http://schemas.openxmlformats.org/officeDocument/2006/relationships/video" Target="../media/media5.mp4"/><Relationship Id="rId1" Type="http://schemas.microsoft.com/office/2007/relationships/media" Target="../media/media5.mp4"/><Relationship Id="rId6" Type="http://schemas.microsoft.com/office/2007/relationships/hdphoto" Target="../media/hdphoto1.wdp"/><Relationship Id="rId5" Type="http://schemas.openxmlformats.org/officeDocument/2006/relationships/image" Target="../media/image2.jpeg"/><Relationship Id="rId4" Type="http://schemas.openxmlformats.org/officeDocument/2006/relationships/notesSlide" Target="../notesSlides/notesSlide8.xml"/></Relationships>
</file>

<file path=ppt/slides/_rels/slide2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jpeg"/><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2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9.xml"/><Relationship Id="rId1" Type="http://schemas.openxmlformats.org/officeDocument/2006/relationships/slideLayout" Target="../slideLayouts/slideLayout1.xml"/><Relationship Id="rId5" Type="http://schemas.openxmlformats.org/officeDocument/2006/relationships/image" Target="../media/image9.png"/><Relationship Id="rId4" Type="http://schemas.microsoft.com/office/2007/relationships/hdphoto" Target="../media/hdphoto1.wdp"/></Relationships>
</file>

<file path=ppt/slides/_rels/slide2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jpeg"/><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23.xml.rels><?xml version="1.0" encoding="UTF-8" standalone="yes"?>
<Relationships xmlns="http://schemas.openxmlformats.org/package/2006/relationships"><Relationship Id="rId8" Type="http://schemas.openxmlformats.org/officeDocument/2006/relationships/image" Target="../media/image14.png"/><Relationship Id="rId3" Type="http://schemas.microsoft.com/office/2007/relationships/hdphoto" Target="../media/hdphoto1.wdp"/><Relationship Id="rId7" Type="http://schemas.microsoft.com/office/2007/relationships/hdphoto" Target="../media/hdphoto7.wdp"/><Relationship Id="rId2" Type="http://schemas.openxmlformats.org/officeDocument/2006/relationships/image" Target="../media/image2.jpeg"/><Relationship Id="rId1" Type="http://schemas.openxmlformats.org/officeDocument/2006/relationships/slideLayout" Target="../slideLayouts/slideLayout1.xml"/><Relationship Id="rId6" Type="http://schemas.openxmlformats.org/officeDocument/2006/relationships/image" Target="../media/image13.png"/><Relationship Id="rId11" Type="http://schemas.microsoft.com/office/2007/relationships/hdphoto" Target="../media/hdphoto9.wdp"/><Relationship Id="rId5" Type="http://schemas.microsoft.com/office/2007/relationships/hdphoto" Target="../media/hdphoto6.wdp"/><Relationship Id="rId10" Type="http://schemas.openxmlformats.org/officeDocument/2006/relationships/image" Target="../media/image15.png"/><Relationship Id="rId4" Type="http://schemas.openxmlformats.org/officeDocument/2006/relationships/image" Target="../media/image12.png"/><Relationship Id="rId9" Type="http://schemas.microsoft.com/office/2007/relationships/hdphoto" Target="../media/hdphoto8.wdp"/></Relationships>
</file>

<file path=ppt/slides/_rels/slide2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jpeg"/><Relationship Id="rId1" Type="http://schemas.openxmlformats.org/officeDocument/2006/relationships/slideLayout" Target="../slideLayouts/slideLayout1.xml"/><Relationship Id="rId5" Type="http://schemas.microsoft.com/office/2007/relationships/hdphoto" Target="../media/hdphoto10.wdp"/><Relationship Id="rId4" Type="http://schemas.openxmlformats.org/officeDocument/2006/relationships/image" Target="../media/image16.png"/></Relationships>
</file>

<file path=ppt/slides/_rels/slide2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jpeg"/><Relationship Id="rId1" Type="http://schemas.openxmlformats.org/officeDocument/2006/relationships/slideLayout" Target="../slideLayouts/slideLayout1.xml"/><Relationship Id="rId5" Type="http://schemas.microsoft.com/office/2007/relationships/hdphoto" Target="../media/hdphoto11.wdp"/><Relationship Id="rId4" Type="http://schemas.openxmlformats.org/officeDocument/2006/relationships/image" Target="../media/image1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srcRect b="26388"/>
          <a:stretch/>
        </p:blipFill>
        <p:spPr>
          <a:xfrm>
            <a:off x="0" y="0"/>
            <a:ext cx="9144000" cy="6857999"/>
          </a:xfrm>
          <a:prstGeom prst="rect">
            <a:avLst/>
          </a:prstGeom>
        </p:spPr>
      </p:pic>
    </p:spTree>
    <p:extLst>
      <p:ext uri="{BB962C8B-B14F-4D97-AF65-F5344CB8AC3E}">
        <p14:creationId xmlns:p14="http://schemas.microsoft.com/office/powerpoint/2010/main" val="22356726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 name="Picture 46"/>
          <p:cNvPicPr>
            <a:picLocks noChangeAspect="1"/>
          </p:cNvPicPr>
          <p:nvPr/>
        </p:nvPicPr>
        <p:blipFill rotWithShape="1">
          <a:blip r:embed="rId2">
            <a:extLst>
              <a:ext uri="{BEBA8EAE-BF5A-486C-A8C5-ECC9F3942E4B}">
                <a14:imgProps xmlns:a14="http://schemas.microsoft.com/office/drawing/2010/main">
                  <a14:imgLayer r:embed="rId3">
                    <a14:imgEffect>
                      <a14:colorTemperature colorTemp="5900"/>
                    </a14:imgEffect>
                  </a14:imgLayer>
                </a14:imgProps>
              </a:ext>
            </a:extLst>
          </a:blip>
          <a:srcRect l="53525"/>
          <a:stretch/>
        </p:blipFill>
        <p:spPr>
          <a:xfrm>
            <a:off x="0" y="0"/>
            <a:ext cx="9144000" cy="6858000"/>
          </a:xfrm>
          <a:prstGeom prst="rect">
            <a:avLst/>
          </a:prstGeom>
        </p:spPr>
      </p:pic>
      <p:pic>
        <p:nvPicPr>
          <p:cNvPr id="44" name="Picture 43"/>
          <p:cNvPicPr>
            <a:picLocks noChangeAspect="1"/>
          </p:cNvPicPr>
          <p:nvPr/>
        </p:nvPicPr>
        <p:blipFill>
          <a:blip r:embed="rId4">
            <a:extLst>
              <a:ext uri="{BEBA8EAE-BF5A-486C-A8C5-ECC9F3942E4B}">
                <a14:imgProps xmlns:a14="http://schemas.microsoft.com/office/drawing/2010/main">
                  <a14:imgLayer r:embed="rId5">
                    <a14:imgEffect>
                      <a14:backgroundRemoval t="0" b="100000" l="0" r="100000">
                        <a14:foregroundMark x1="26602" y1="12147" x2="26602" y2="12147"/>
                        <a14:foregroundMark x1="36838" y1="12147" x2="36838" y2="12147"/>
                        <a14:foregroundMark x1="38162" y1="5643" x2="38162" y2="5643"/>
                        <a14:foregroundMark x1="32103" y1="15596" x2="32103" y2="15596"/>
                        <a14:foregroundMark x1="20543" y1="12539" x2="20543" y2="12539"/>
                        <a14:foregroundMark x1="25279" y1="24765" x2="25279" y2="24765"/>
                        <a14:foregroundMark x1="22214" y1="26332" x2="22214" y2="26332"/>
                        <a14:foregroundMark x1="17827" y1="25549" x2="17827" y2="25549"/>
                        <a14:foregroundMark x1="11003" y1="25157" x2="11003" y2="25157"/>
                        <a14:foregroundMark x1="33078" y1="25549" x2="33078" y2="25549"/>
                        <a14:foregroundMark x1="39903" y1="26332" x2="39903" y2="26332"/>
                        <a14:foregroundMark x1="63997" y1="26724" x2="63997" y2="26724"/>
                        <a14:foregroundMark x1="56198" y1="23981" x2="56198" y2="23981"/>
                        <a14:foregroundMark x1="68454" y1="25157" x2="68454" y2="25157"/>
                        <a14:foregroundMark x1="80292" y1="45455" x2="80292" y2="45455"/>
                        <a14:foregroundMark x1="42270" y1="64577" x2="42270" y2="64577"/>
                        <a14:foregroundMark x1="80292" y1="50392" x2="80292" y2="50392"/>
                        <a14:foregroundMark x1="83705" y1="47335" x2="83705" y2="47335"/>
                        <a14:foregroundMark x1="82382" y1="53056" x2="82382" y2="53056"/>
                        <a14:foregroundMark x1="64694" y1="64185" x2="64694" y2="64185"/>
                        <a14:foregroundMark x1="68106" y1="53056" x2="68106" y2="53056"/>
                        <a14:foregroundMark x1="58217" y1="53840" x2="58217" y2="53840"/>
                        <a14:foregroundMark x1="43315" y1="55016" x2="43315" y2="55016"/>
                        <a14:foregroundMark x1="45334" y1="67947" x2="45334" y2="67947"/>
                        <a14:foregroundMark x1="16086" y1="53056" x2="16086" y2="53056"/>
                        <a14:foregroundMark x1="21170" y1="53840" x2="21170" y2="53840"/>
                        <a14:foregroundMark x1="12047" y1="62618" x2="12047" y2="62618"/>
                        <a14:foregroundMark x1="11003" y1="78292" x2="11003" y2="78292"/>
                        <a14:foregroundMark x1="16086" y1="75235" x2="16086" y2="75235"/>
                        <a14:foregroundMark x1="23886" y1="86364" x2="23886" y2="86364"/>
                        <a14:foregroundMark x1="33426" y1="85580" x2="33426" y2="85580"/>
                        <a14:foregroundMark x1="37535" y1="86364" x2="37535" y2="86364"/>
                        <a14:foregroundMark x1="35794" y1="64890" x2="35794" y2="64890"/>
                        <a14:foregroundMark x1="21518" y1="59953" x2="21518" y2="59953"/>
                        <a14:foregroundMark x1="30014" y1="12539" x2="30014" y2="12539"/>
                        <a14:foregroundMark x1="27298" y1="96238" x2="27298" y2="96238"/>
                        <a14:foregroundMark x1="29387" y1="93966" x2="29387" y2="93966"/>
                        <a14:foregroundMark x1="56894" y1="84404" x2="56894" y2="84404"/>
                        <a14:foregroundMark x1="73886" y1="89420" x2="73886" y2="89420"/>
                        <a14:foregroundMark x1="58565" y1="62226" x2="58565" y2="62226"/>
                      </a14:backgroundRemoval>
                    </a14:imgEffect>
                  </a14:imgLayer>
                </a14:imgProps>
              </a:ext>
            </a:extLst>
          </a:blip>
          <a:stretch>
            <a:fillRect/>
          </a:stretch>
        </p:blipFill>
        <p:spPr>
          <a:xfrm>
            <a:off x="5434387" y="2086418"/>
            <a:ext cx="3021859" cy="2685162"/>
          </a:xfrm>
          <a:prstGeom prst="rect">
            <a:avLst/>
          </a:prstGeom>
        </p:spPr>
      </p:pic>
      <p:pic>
        <p:nvPicPr>
          <p:cNvPr id="46" name="Picture 45"/>
          <p:cNvPicPr>
            <a:picLocks noChangeAspect="1"/>
          </p:cNvPicPr>
          <p:nvPr/>
        </p:nvPicPr>
        <p:blipFill rotWithShape="1">
          <a:blip r:embed="rId6"/>
          <a:srcRect b="26388"/>
          <a:stretch/>
        </p:blipFill>
        <p:spPr>
          <a:xfrm>
            <a:off x="-1" y="0"/>
            <a:ext cx="4940819" cy="6857999"/>
          </a:xfrm>
          <a:prstGeom prst="rect">
            <a:avLst/>
          </a:prstGeom>
        </p:spPr>
      </p:pic>
    </p:spTree>
    <p:extLst>
      <p:ext uri="{BB962C8B-B14F-4D97-AF65-F5344CB8AC3E}">
        <p14:creationId xmlns:p14="http://schemas.microsoft.com/office/powerpoint/2010/main" val="14747197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2">
            <a:extLst>
              <a:ext uri="{BEBA8EAE-BF5A-486C-A8C5-ECC9F3942E4B}">
                <a14:imgProps xmlns:a14="http://schemas.microsoft.com/office/drawing/2010/main">
                  <a14:imgLayer r:embed="rId3">
                    <a14:imgEffect>
                      <a14:colorTemperature colorTemp="5900"/>
                    </a14:imgEffect>
                  </a14:imgLayer>
                </a14:imgProps>
              </a:ext>
            </a:extLst>
          </a:blip>
          <a:srcRect l="53525"/>
          <a:stretch/>
        </p:blipFill>
        <p:spPr>
          <a:xfrm>
            <a:off x="0" y="0"/>
            <a:ext cx="9144000" cy="6858000"/>
          </a:xfrm>
          <a:prstGeom prst="rect">
            <a:avLst/>
          </a:prstGeom>
        </p:spPr>
      </p:pic>
      <p:sp>
        <p:nvSpPr>
          <p:cNvPr id="3" name="Title 2"/>
          <p:cNvSpPr>
            <a:spLocks noGrp="1"/>
          </p:cNvSpPr>
          <p:nvPr>
            <p:ph type="ctrTitle"/>
          </p:nvPr>
        </p:nvSpPr>
        <p:spPr>
          <a:xfrm>
            <a:off x="0" y="0"/>
            <a:ext cx="9144000" cy="1130737"/>
          </a:xfrm>
        </p:spPr>
        <p:txBody>
          <a:bodyPr>
            <a:normAutofit/>
          </a:bodyPr>
          <a:lstStyle/>
          <a:p>
            <a:r>
              <a:rPr lang="en-US" sz="4800" b="1" dirty="0">
                <a:solidFill>
                  <a:srgbClr val="FFFFFF"/>
                </a:solidFill>
                <a:latin typeface="Arial" panose="020B0604020202020204" pitchFamily="34" charset="0"/>
                <a:cs typeface="Arial" panose="020B0604020202020204" pitchFamily="34" charset="0"/>
              </a:rPr>
              <a:t>Knock Knock Ping Pong</a:t>
            </a:r>
          </a:p>
        </p:txBody>
      </p:sp>
      <p:pic>
        <p:nvPicPr>
          <p:cNvPr id="4" name="Picture 3"/>
          <p:cNvPicPr>
            <a:picLocks noChangeAspect="1"/>
          </p:cNvPicPr>
          <p:nvPr/>
        </p:nvPicPr>
        <p:blipFill>
          <a:blip r:embed="rId4">
            <a:extLst>
              <a:ext uri="{BEBA8EAE-BF5A-486C-A8C5-ECC9F3942E4B}">
                <a14:imgProps xmlns:a14="http://schemas.microsoft.com/office/drawing/2010/main">
                  <a14:imgLayer r:embed="rId5">
                    <a14:imgEffect>
                      <a14:backgroundRemoval t="600" b="100000" l="0" r="99767"/>
                    </a14:imgEffect>
                  </a14:imgLayer>
                </a14:imgProps>
              </a:ext>
            </a:extLst>
          </a:blip>
          <a:stretch>
            <a:fillRect/>
          </a:stretch>
        </p:blipFill>
        <p:spPr>
          <a:xfrm>
            <a:off x="2813233" y="2648713"/>
            <a:ext cx="6330765" cy="4209285"/>
          </a:xfrm>
          <a:prstGeom prst="rect">
            <a:avLst/>
          </a:prstGeom>
        </p:spPr>
      </p:pic>
      <p:sp>
        <p:nvSpPr>
          <p:cNvPr id="8" name="Title 2"/>
          <p:cNvSpPr txBox="1">
            <a:spLocks/>
          </p:cNvSpPr>
          <p:nvPr/>
        </p:nvSpPr>
        <p:spPr>
          <a:xfrm>
            <a:off x="376518" y="1571793"/>
            <a:ext cx="8122023" cy="1938683"/>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marL="1143000" indent="-596900" algn="l">
              <a:buAutoNum type="arabicPeriod"/>
            </a:pPr>
            <a:r>
              <a:rPr lang="en-US" sz="4000" dirty="0">
                <a:solidFill>
                  <a:srgbClr val="FFFFFF"/>
                </a:solidFill>
                <a:latin typeface="Arial" panose="020B0604020202020204" pitchFamily="34" charset="0"/>
                <a:cs typeface="Arial" panose="020B0604020202020204" pitchFamily="34" charset="0"/>
              </a:rPr>
              <a:t>Take a ball </a:t>
            </a:r>
          </a:p>
          <a:p>
            <a:pPr marL="1143000" indent="-596900" algn="l">
              <a:buAutoNum type="arabicPeriod"/>
            </a:pPr>
            <a:r>
              <a:rPr lang="en-US" sz="4000" dirty="0">
                <a:solidFill>
                  <a:srgbClr val="FFFFFF"/>
                </a:solidFill>
                <a:latin typeface="Arial" panose="020B0604020202020204" pitchFamily="34" charset="0"/>
                <a:cs typeface="Arial" panose="020B0604020202020204" pitchFamily="34" charset="0"/>
              </a:rPr>
              <a:t>Throw the ball into a cup</a:t>
            </a:r>
          </a:p>
          <a:p>
            <a:pPr marL="1143000" indent="-596900" algn="l">
              <a:buAutoNum type="arabicPeriod"/>
            </a:pPr>
            <a:r>
              <a:rPr lang="en-US" sz="4000" dirty="0">
                <a:solidFill>
                  <a:srgbClr val="FFFFFF"/>
                </a:solidFill>
                <a:latin typeface="Arial" panose="020B0604020202020204" pitchFamily="34" charset="0"/>
                <a:cs typeface="Arial" panose="020B0604020202020204" pitchFamily="34" charset="0"/>
              </a:rPr>
              <a:t>Ball must hit the table before entering into the cup </a:t>
            </a:r>
          </a:p>
          <a:p>
            <a:pPr algn="l"/>
            <a:endParaRPr lang="en-US" sz="4000" dirty="0">
              <a:solidFill>
                <a:srgbClr val="FFFFFF"/>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215837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3">
            <a:extLst>
              <a:ext uri="{BEBA8EAE-BF5A-486C-A8C5-ECC9F3942E4B}">
                <a14:imgProps xmlns:a14="http://schemas.microsoft.com/office/drawing/2010/main">
                  <a14:imgLayer r:embed="rId4">
                    <a14:imgEffect>
                      <a14:colorTemperature colorTemp="5900"/>
                    </a14:imgEffect>
                  </a14:imgLayer>
                </a14:imgProps>
              </a:ext>
            </a:extLst>
          </a:blip>
          <a:srcRect l="53525"/>
          <a:stretch/>
        </p:blipFill>
        <p:spPr>
          <a:xfrm>
            <a:off x="0" y="0"/>
            <a:ext cx="9144000" cy="6858000"/>
          </a:xfrm>
          <a:prstGeom prst="rect">
            <a:avLst/>
          </a:prstGeom>
        </p:spPr>
      </p:pic>
      <p:sp>
        <p:nvSpPr>
          <p:cNvPr id="4" name="Title 3">
            <a:extLst>
              <a:ext uri="{FF2B5EF4-FFF2-40B4-BE49-F238E27FC236}">
                <a16:creationId xmlns:a16="http://schemas.microsoft.com/office/drawing/2014/main" id="{6AF94827-6984-1045-AD32-10692C883CB0}"/>
              </a:ext>
            </a:extLst>
          </p:cNvPr>
          <p:cNvSpPr>
            <a:spLocks noGrp="1"/>
          </p:cNvSpPr>
          <p:nvPr>
            <p:ph type="ctrTitle"/>
          </p:nvPr>
        </p:nvSpPr>
        <p:spPr/>
        <p:txBody>
          <a:bodyPr/>
          <a:lstStyle/>
          <a:p>
            <a:endParaRPr lang="en-US"/>
          </a:p>
        </p:txBody>
      </p:sp>
      <p:sp>
        <p:nvSpPr>
          <p:cNvPr id="6" name="Title 2">
            <a:extLst>
              <a:ext uri="{FF2B5EF4-FFF2-40B4-BE49-F238E27FC236}">
                <a16:creationId xmlns:a16="http://schemas.microsoft.com/office/drawing/2014/main" id="{F9B97691-92CB-F641-A26C-E5F73BCF25DA}"/>
              </a:ext>
            </a:extLst>
          </p:cNvPr>
          <p:cNvSpPr txBox="1">
            <a:spLocks/>
          </p:cNvSpPr>
          <p:nvPr/>
        </p:nvSpPr>
        <p:spPr>
          <a:xfrm>
            <a:off x="1002451" y="2401513"/>
            <a:ext cx="6762580" cy="927847"/>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7200" b="1" dirty="0">
                <a:solidFill>
                  <a:srgbClr val="FFFFFF"/>
                </a:solidFill>
                <a:latin typeface="Arial" panose="020B0604020202020204" pitchFamily="34" charset="0"/>
                <a:cs typeface="Arial" panose="020B0604020202020204" pitchFamily="34" charset="0"/>
              </a:rPr>
              <a:t> Let’s Sing</a:t>
            </a:r>
          </a:p>
        </p:txBody>
      </p:sp>
    </p:spTree>
    <p:extLst>
      <p:ext uri="{BB962C8B-B14F-4D97-AF65-F5344CB8AC3E}">
        <p14:creationId xmlns:p14="http://schemas.microsoft.com/office/powerpoint/2010/main" val="23074996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5">
            <a:extLst>
              <a:ext uri="{BEBA8EAE-BF5A-486C-A8C5-ECC9F3942E4B}">
                <a14:imgProps xmlns:a14="http://schemas.microsoft.com/office/drawing/2010/main">
                  <a14:imgLayer r:embed="rId6">
                    <a14:imgEffect>
                      <a14:colorTemperature colorTemp="5900"/>
                    </a14:imgEffect>
                  </a14:imgLayer>
                </a14:imgProps>
              </a:ext>
            </a:extLst>
          </a:blip>
          <a:srcRect l="53525"/>
          <a:stretch/>
        </p:blipFill>
        <p:spPr>
          <a:xfrm>
            <a:off x="0" y="0"/>
            <a:ext cx="9144000" cy="6858000"/>
          </a:xfrm>
          <a:prstGeom prst="rect">
            <a:avLst/>
          </a:prstGeom>
        </p:spPr>
      </p:pic>
      <p:pic>
        <p:nvPicPr>
          <p:cNvPr id="2" name="I will follow Him (Sister Act).mp4">
            <a:hlinkClick r:id="" action="ppaction://media"/>
            <a:extLst>
              <a:ext uri="{FF2B5EF4-FFF2-40B4-BE49-F238E27FC236}">
                <a16:creationId xmlns:a16="http://schemas.microsoft.com/office/drawing/2014/main" id="{A69653D9-EBDF-7347-9801-41146BF610E9}"/>
              </a:ext>
            </a:extLst>
          </p:cNvPr>
          <p:cNvPicPr>
            <a:picLocks noChangeAspect="1"/>
          </p:cNvPicPr>
          <p:nvPr>
            <a:videoFile r:link="rId2"/>
            <p:extLst>
              <p:ext uri="{DAA4B4D4-6D71-4841-9C94-3DE7FCFB9230}">
                <p14:media xmlns:p14="http://schemas.microsoft.com/office/powerpoint/2010/main" r:embed="rId1"/>
              </p:ext>
            </p:extLst>
          </p:nvPr>
        </p:nvPicPr>
        <p:blipFill>
          <a:blip r:embed="rId7"/>
          <a:stretch>
            <a:fillRect/>
          </a:stretch>
        </p:blipFill>
        <p:spPr>
          <a:xfrm>
            <a:off x="0" y="0"/>
            <a:ext cx="9144000" cy="6858000"/>
          </a:xfrm>
          <a:prstGeom prst="rect">
            <a:avLst/>
          </a:prstGeom>
        </p:spPr>
      </p:pic>
    </p:spTree>
    <p:extLst>
      <p:ext uri="{BB962C8B-B14F-4D97-AF65-F5344CB8AC3E}">
        <p14:creationId xmlns:p14="http://schemas.microsoft.com/office/powerpoint/2010/main" val="22415999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82857"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5">
            <a:extLst>
              <a:ext uri="{BEBA8EAE-BF5A-486C-A8C5-ECC9F3942E4B}">
                <a14:imgProps xmlns:a14="http://schemas.microsoft.com/office/drawing/2010/main">
                  <a14:imgLayer r:embed="rId6">
                    <a14:imgEffect>
                      <a14:colorTemperature colorTemp="5900"/>
                    </a14:imgEffect>
                  </a14:imgLayer>
                </a14:imgProps>
              </a:ext>
            </a:extLst>
          </a:blip>
          <a:srcRect l="53525"/>
          <a:stretch/>
        </p:blipFill>
        <p:spPr>
          <a:xfrm>
            <a:off x="0" y="0"/>
            <a:ext cx="9144000" cy="6858000"/>
          </a:xfrm>
          <a:prstGeom prst="rect">
            <a:avLst/>
          </a:prstGeom>
        </p:spPr>
      </p:pic>
      <p:pic>
        <p:nvPicPr>
          <p:cNvPr id="2" name="You Raise Me Up.mp4">
            <a:hlinkClick r:id="" action="ppaction://media"/>
            <a:extLst>
              <a:ext uri="{FF2B5EF4-FFF2-40B4-BE49-F238E27FC236}">
                <a16:creationId xmlns:a16="http://schemas.microsoft.com/office/drawing/2014/main" id="{FCC05B3F-9A2D-F248-A728-7A86A064BCCC}"/>
              </a:ext>
            </a:extLst>
          </p:cNvPr>
          <p:cNvPicPr>
            <a:picLocks noChangeAspect="1"/>
          </p:cNvPicPr>
          <p:nvPr>
            <a:videoFile r:link="rId2"/>
            <p:extLst>
              <p:ext uri="{DAA4B4D4-6D71-4841-9C94-3DE7FCFB9230}">
                <p14:media xmlns:p14="http://schemas.microsoft.com/office/powerpoint/2010/main" r:embed="rId1"/>
              </p:ext>
            </p:extLst>
          </p:nvPr>
        </p:nvPicPr>
        <p:blipFill>
          <a:blip r:embed="rId7"/>
          <a:stretch>
            <a:fillRect/>
          </a:stretch>
        </p:blipFill>
        <p:spPr>
          <a:xfrm>
            <a:off x="0" y="0"/>
            <a:ext cx="9144000" cy="6858000"/>
          </a:xfrm>
          <a:prstGeom prst="rect">
            <a:avLst/>
          </a:prstGeom>
        </p:spPr>
      </p:pic>
    </p:spTree>
    <p:extLst>
      <p:ext uri="{BB962C8B-B14F-4D97-AF65-F5344CB8AC3E}">
        <p14:creationId xmlns:p14="http://schemas.microsoft.com/office/powerpoint/2010/main" val="33854907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99259"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3">
            <a:extLst>
              <a:ext uri="{BEBA8EAE-BF5A-486C-A8C5-ECC9F3942E4B}">
                <a14:imgProps xmlns:a14="http://schemas.microsoft.com/office/drawing/2010/main">
                  <a14:imgLayer r:embed="rId4">
                    <a14:imgEffect>
                      <a14:colorTemperature colorTemp="5900"/>
                    </a14:imgEffect>
                  </a14:imgLayer>
                </a14:imgProps>
              </a:ext>
            </a:extLst>
          </a:blip>
          <a:srcRect l="53525"/>
          <a:stretch/>
        </p:blipFill>
        <p:spPr>
          <a:xfrm>
            <a:off x="0" y="0"/>
            <a:ext cx="9144000" cy="6858000"/>
          </a:xfrm>
          <a:prstGeom prst="rect">
            <a:avLst/>
          </a:prstGeom>
        </p:spPr>
      </p:pic>
      <p:sp>
        <p:nvSpPr>
          <p:cNvPr id="3" name="Title 2"/>
          <p:cNvSpPr>
            <a:spLocks noGrp="1"/>
          </p:cNvSpPr>
          <p:nvPr>
            <p:ph type="ctrTitle"/>
          </p:nvPr>
        </p:nvSpPr>
        <p:spPr>
          <a:xfrm>
            <a:off x="1336431" y="2648713"/>
            <a:ext cx="6582596" cy="1130737"/>
          </a:xfrm>
        </p:spPr>
        <p:txBody>
          <a:bodyPr>
            <a:noAutofit/>
          </a:bodyPr>
          <a:lstStyle/>
          <a:p>
            <a:r>
              <a:rPr lang="en-US" sz="8000" b="1" dirty="0">
                <a:solidFill>
                  <a:srgbClr val="FFFFFF"/>
                </a:solidFill>
                <a:latin typeface="Arial" panose="020B0604020202020204" pitchFamily="34" charset="0"/>
                <a:cs typeface="Arial" panose="020B0604020202020204" pitchFamily="34" charset="0"/>
              </a:rPr>
              <a:t> Story 1</a:t>
            </a:r>
          </a:p>
        </p:txBody>
      </p:sp>
    </p:spTree>
    <p:extLst>
      <p:ext uri="{BB962C8B-B14F-4D97-AF65-F5344CB8AC3E}">
        <p14:creationId xmlns:p14="http://schemas.microsoft.com/office/powerpoint/2010/main" val="1689495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4">
            <a:extLst>
              <a:ext uri="{BEBA8EAE-BF5A-486C-A8C5-ECC9F3942E4B}">
                <a14:imgProps xmlns:a14="http://schemas.microsoft.com/office/drawing/2010/main">
                  <a14:imgLayer r:embed="rId5">
                    <a14:imgEffect>
                      <a14:colorTemperature colorTemp="5900"/>
                    </a14:imgEffect>
                  </a14:imgLayer>
                </a14:imgProps>
              </a:ext>
            </a:extLst>
          </a:blip>
          <a:srcRect l="53525"/>
          <a:stretch/>
        </p:blipFill>
        <p:spPr>
          <a:xfrm>
            <a:off x="0" y="0"/>
            <a:ext cx="9144000" cy="6858000"/>
          </a:xfrm>
          <a:prstGeom prst="rect">
            <a:avLst/>
          </a:prstGeom>
        </p:spPr>
      </p:pic>
      <p:sp>
        <p:nvSpPr>
          <p:cNvPr id="3" name="Title 2"/>
          <p:cNvSpPr>
            <a:spLocks noGrp="1"/>
          </p:cNvSpPr>
          <p:nvPr>
            <p:ph type="ctrTitle"/>
          </p:nvPr>
        </p:nvSpPr>
        <p:spPr>
          <a:xfrm>
            <a:off x="54208" y="291882"/>
            <a:ext cx="9035584" cy="1130737"/>
          </a:xfrm>
        </p:spPr>
        <p:txBody>
          <a:bodyPr>
            <a:noAutofit/>
          </a:bodyPr>
          <a:lstStyle/>
          <a:p>
            <a:r>
              <a:rPr lang="en-US" b="1" dirty="0">
                <a:solidFill>
                  <a:srgbClr val="FFFFFF"/>
                </a:solidFill>
                <a:latin typeface="Arial" panose="020B0604020202020204" pitchFamily="34" charset="0"/>
                <a:cs typeface="Arial" panose="020B0604020202020204" pitchFamily="34" charset="0"/>
              </a:rPr>
              <a:t>Chew </a:t>
            </a:r>
            <a:r>
              <a:rPr lang="en-US" b="1" dirty="0" err="1">
                <a:solidFill>
                  <a:srgbClr val="FFFFFF"/>
                </a:solidFill>
                <a:latin typeface="Arial" panose="020B0604020202020204" pitchFamily="34" charset="0"/>
                <a:cs typeface="Arial" panose="020B0604020202020204" pitchFamily="34" charset="0"/>
              </a:rPr>
              <a:t>Chor</a:t>
            </a:r>
            <a:r>
              <a:rPr lang="en-US" b="1" dirty="0">
                <a:solidFill>
                  <a:srgbClr val="FFFFFF"/>
                </a:solidFill>
                <a:latin typeface="Arial" panose="020B0604020202020204" pitchFamily="34" charset="0"/>
                <a:cs typeface="Arial" panose="020B0604020202020204" pitchFamily="34" charset="0"/>
              </a:rPr>
              <a:t> Meng’s Story</a:t>
            </a:r>
          </a:p>
        </p:txBody>
      </p:sp>
      <p:pic>
        <p:nvPicPr>
          <p:cNvPr id="4" name="Celebration_of_Hope_-_Chew_Chor_Meng_Testimony_English.mp4 (1).mp4">
            <a:hlinkClick r:id="" action="ppaction://media"/>
            <a:extLst>
              <a:ext uri="{FF2B5EF4-FFF2-40B4-BE49-F238E27FC236}">
                <a16:creationId xmlns:a16="http://schemas.microsoft.com/office/drawing/2014/main" id="{FC182E10-5E0F-0343-8A51-A194B6A2A7A9}"/>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0" y="1714500"/>
            <a:ext cx="9144000" cy="5143500"/>
          </a:xfrm>
          <a:prstGeom prst="rect">
            <a:avLst/>
          </a:prstGeom>
        </p:spPr>
      </p:pic>
    </p:spTree>
    <p:extLst>
      <p:ext uri="{BB962C8B-B14F-4D97-AF65-F5344CB8AC3E}">
        <p14:creationId xmlns:p14="http://schemas.microsoft.com/office/powerpoint/2010/main" val="17907058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2524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4">
            <a:extLst>
              <a:ext uri="{BEBA8EAE-BF5A-486C-A8C5-ECC9F3942E4B}">
                <a14:imgProps xmlns:a14="http://schemas.microsoft.com/office/drawing/2010/main">
                  <a14:imgLayer r:embed="rId5">
                    <a14:imgEffect>
                      <a14:colorTemperature colorTemp="5900"/>
                    </a14:imgEffect>
                  </a14:imgLayer>
                </a14:imgProps>
              </a:ext>
            </a:extLst>
          </a:blip>
          <a:srcRect l="53525"/>
          <a:stretch/>
        </p:blipFill>
        <p:spPr>
          <a:xfrm>
            <a:off x="0" y="0"/>
            <a:ext cx="9144000" cy="6858000"/>
          </a:xfrm>
          <a:prstGeom prst="rect">
            <a:avLst/>
          </a:prstGeom>
        </p:spPr>
      </p:pic>
      <p:sp>
        <p:nvSpPr>
          <p:cNvPr id="3" name="Title 2"/>
          <p:cNvSpPr>
            <a:spLocks noGrp="1"/>
          </p:cNvSpPr>
          <p:nvPr>
            <p:ph type="ctrTitle"/>
          </p:nvPr>
        </p:nvSpPr>
        <p:spPr>
          <a:xfrm>
            <a:off x="1280702" y="400852"/>
            <a:ext cx="6582596" cy="1035781"/>
          </a:xfrm>
        </p:spPr>
        <p:txBody>
          <a:bodyPr>
            <a:noAutofit/>
          </a:bodyPr>
          <a:lstStyle/>
          <a:p>
            <a:r>
              <a:rPr lang="en-US" b="1" dirty="0">
                <a:solidFill>
                  <a:srgbClr val="FFFFFF"/>
                </a:solidFill>
                <a:latin typeface="Arial" panose="020B0604020202020204" pitchFamily="34" charset="0"/>
                <a:cs typeface="Arial" panose="020B0604020202020204" pitchFamily="34" charset="0"/>
              </a:rPr>
              <a:t>“Father’s Love Letter” </a:t>
            </a:r>
          </a:p>
        </p:txBody>
      </p:sp>
      <p:pic>
        <p:nvPicPr>
          <p:cNvPr id="2" name="Fathers-Love-Letter-2014.mp4">
            <a:hlinkClick r:id="" action="ppaction://media"/>
            <a:extLst>
              <a:ext uri="{FF2B5EF4-FFF2-40B4-BE49-F238E27FC236}">
                <a16:creationId xmlns:a16="http://schemas.microsoft.com/office/drawing/2014/main" id="{C4A1EA75-B628-284F-89F4-D402999B7C94}"/>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0" y="1837484"/>
            <a:ext cx="9144000" cy="5033963"/>
          </a:xfrm>
          <a:prstGeom prst="rect">
            <a:avLst/>
          </a:prstGeom>
        </p:spPr>
      </p:pic>
    </p:spTree>
    <p:extLst>
      <p:ext uri="{BB962C8B-B14F-4D97-AF65-F5344CB8AC3E}">
        <p14:creationId xmlns:p14="http://schemas.microsoft.com/office/powerpoint/2010/main" val="15116220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02217"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3">
            <a:extLst>
              <a:ext uri="{BEBA8EAE-BF5A-486C-A8C5-ECC9F3942E4B}">
                <a14:imgProps xmlns:a14="http://schemas.microsoft.com/office/drawing/2010/main">
                  <a14:imgLayer r:embed="rId4">
                    <a14:imgEffect>
                      <a14:colorTemperature colorTemp="5900"/>
                    </a14:imgEffect>
                  </a14:imgLayer>
                </a14:imgProps>
              </a:ext>
            </a:extLst>
          </a:blip>
          <a:srcRect l="53525"/>
          <a:stretch/>
        </p:blipFill>
        <p:spPr>
          <a:xfrm>
            <a:off x="0" y="0"/>
            <a:ext cx="9144000" cy="6858000"/>
          </a:xfrm>
          <a:prstGeom prst="rect">
            <a:avLst/>
          </a:prstGeom>
        </p:spPr>
      </p:pic>
      <p:sp>
        <p:nvSpPr>
          <p:cNvPr id="3" name="Title 2"/>
          <p:cNvSpPr>
            <a:spLocks noGrp="1"/>
          </p:cNvSpPr>
          <p:nvPr>
            <p:ph type="ctrTitle"/>
          </p:nvPr>
        </p:nvSpPr>
        <p:spPr>
          <a:xfrm>
            <a:off x="-2" y="193619"/>
            <a:ext cx="9143998" cy="1318184"/>
          </a:xfrm>
        </p:spPr>
        <p:txBody>
          <a:bodyPr>
            <a:noAutofit/>
          </a:bodyPr>
          <a:lstStyle/>
          <a:p>
            <a:r>
              <a:rPr lang="en-US" sz="4000" b="1" dirty="0">
                <a:solidFill>
                  <a:srgbClr val="FFFFFF"/>
                </a:solidFill>
                <a:latin typeface="Arial" panose="020B0604020202020204" pitchFamily="34" charset="0"/>
                <a:cs typeface="Arial" panose="020B0604020202020204" pitchFamily="34" charset="0"/>
              </a:rPr>
              <a:t>He is knocking </a:t>
            </a:r>
            <a:br>
              <a:rPr lang="en-US" sz="4000" b="1" dirty="0">
                <a:solidFill>
                  <a:srgbClr val="FFFFFF"/>
                </a:solidFill>
                <a:latin typeface="Arial" panose="020B0604020202020204" pitchFamily="34" charset="0"/>
                <a:cs typeface="Arial" panose="020B0604020202020204" pitchFamily="34" charset="0"/>
              </a:rPr>
            </a:br>
            <a:r>
              <a:rPr lang="en-US" sz="4000" b="1" dirty="0">
                <a:solidFill>
                  <a:srgbClr val="FFFFFF"/>
                </a:solidFill>
                <a:latin typeface="Arial" panose="020B0604020202020204" pitchFamily="34" charset="0"/>
                <a:cs typeface="Arial" panose="020B0604020202020204" pitchFamily="34" charset="0"/>
              </a:rPr>
              <a:t>and knocking on your door</a:t>
            </a:r>
          </a:p>
        </p:txBody>
      </p:sp>
      <p:sp>
        <p:nvSpPr>
          <p:cNvPr id="8" name="Title 2"/>
          <p:cNvSpPr txBox="1">
            <a:spLocks/>
          </p:cNvSpPr>
          <p:nvPr/>
        </p:nvSpPr>
        <p:spPr>
          <a:xfrm>
            <a:off x="-5" y="1511804"/>
            <a:ext cx="9143999" cy="693514"/>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5400" b="1" dirty="0">
                <a:solidFill>
                  <a:srgbClr val="FFFFFF"/>
                </a:solidFill>
                <a:latin typeface="Arial" panose="020B0604020202020204" pitchFamily="34" charset="0"/>
                <a:cs typeface="Arial" panose="020B0604020202020204" pitchFamily="34" charset="0"/>
              </a:rPr>
              <a:t>So you would come</a:t>
            </a:r>
          </a:p>
        </p:txBody>
      </p:sp>
      <p:sp>
        <p:nvSpPr>
          <p:cNvPr id="2" name="TextBox 1"/>
          <p:cNvSpPr txBox="1"/>
          <p:nvPr/>
        </p:nvSpPr>
        <p:spPr>
          <a:xfrm>
            <a:off x="391885" y="2428875"/>
            <a:ext cx="8609239" cy="3539430"/>
          </a:xfrm>
          <a:prstGeom prst="rect">
            <a:avLst/>
          </a:prstGeom>
          <a:noFill/>
        </p:spPr>
        <p:txBody>
          <a:bodyPr wrap="square" rtlCol="0">
            <a:spAutoFit/>
          </a:bodyPr>
          <a:lstStyle/>
          <a:p>
            <a:r>
              <a:rPr lang="en-US" sz="3200" b="1" dirty="0">
                <a:solidFill>
                  <a:schemeClr val="bg1"/>
                </a:solidFill>
              </a:rPr>
              <a:t>A young boy was strolling through a church with his father. They came across a life-size painting of JESUS KNOCKING ON THE DOOR.   </a:t>
            </a:r>
          </a:p>
          <a:p>
            <a:r>
              <a:rPr lang="en-US" sz="3200" b="1" dirty="0">
                <a:solidFill>
                  <a:schemeClr val="bg1"/>
                </a:solidFill>
              </a:rPr>
              <a:t>The boy studied the painting for a minute or so, then he said, “Dad, who is that knocking on the door?” The father replied, “Son, that is JESUS.”</a:t>
            </a:r>
          </a:p>
          <a:p>
            <a:endParaRPr lang="en-US" sz="3200" kern="1200" dirty="0">
              <a:solidFill>
                <a:schemeClr val="bg1"/>
              </a:solidFill>
            </a:endParaRPr>
          </a:p>
        </p:txBody>
      </p:sp>
    </p:spTree>
    <p:extLst>
      <p:ext uri="{BB962C8B-B14F-4D97-AF65-F5344CB8AC3E}">
        <p14:creationId xmlns:p14="http://schemas.microsoft.com/office/powerpoint/2010/main" val="4804936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3">
            <a:extLst>
              <a:ext uri="{BEBA8EAE-BF5A-486C-A8C5-ECC9F3942E4B}">
                <a14:imgProps xmlns:a14="http://schemas.microsoft.com/office/drawing/2010/main">
                  <a14:imgLayer r:embed="rId4">
                    <a14:imgEffect>
                      <a14:colorTemperature colorTemp="5900"/>
                    </a14:imgEffect>
                  </a14:imgLayer>
                </a14:imgProps>
              </a:ext>
            </a:extLst>
          </a:blip>
          <a:srcRect l="53525"/>
          <a:stretch/>
        </p:blipFill>
        <p:spPr>
          <a:xfrm>
            <a:off x="0" y="0"/>
            <a:ext cx="9144000" cy="6858000"/>
          </a:xfrm>
          <a:prstGeom prst="rect">
            <a:avLst/>
          </a:prstGeom>
        </p:spPr>
      </p:pic>
      <p:sp>
        <p:nvSpPr>
          <p:cNvPr id="2" name="TextBox 1"/>
          <p:cNvSpPr txBox="1"/>
          <p:nvPr/>
        </p:nvSpPr>
        <p:spPr>
          <a:xfrm>
            <a:off x="342900" y="2428875"/>
            <a:ext cx="8556172" cy="3539430"/>
          </a:xfrm>
          <a:prstGeom prst="rect">
            <a:avLst/>
          </a:prstGeom>
          <a:noFill/>
        </p:spPr>
        <p:txBody>
          <a:bodyPr wrap="square" rtlCol="0">
            <a:spAutoFit/>
          </a:bodyPr>
          <a:lstStyle/>
          <a:p>
            <a:r>
              <a:rPr lang="en-US" sz="3200" b="1" dirty="0">
                <a:solidFill>
                  <a:schemeClr val="bg1"/>
                </a:solidFill>
              </a:rPr>
              <a:t>The boy said, “Well who is on the inside?”  </a:t>
            </a:r>
          </a:p>
          <a:p>
            <a:r>
              <a:rPr lang="en-US" sz="3200" b="1" dirty="0">
                <a:solidFill>
                  <a:schemeClr val="bg1"/>
                </a:solidFill>
              </a:rPr>
              <a:t>His father replied, “Son, that could be anyone.  </a:t>
            </a:r>
          </a:p>
          <a:p>
            <a:r>
              <a:rPr lang="en-US" sz="3200" b="1" dirty="0">
                <a:solidFill>
                  <a:schemeClr val="bg1"/>
                </a:solidFill>
              </a:rPr>
              <a:t>It may be you or it may be me.”</a:t>
            </a:r>
          </a:p>
          <a:p>
            <a:r>
              <a:rPr lang="en-US" sz="3200" b="1" dirty="0">
                <a:solidFill>
                  <a:schemeClr val="bg1"/>
                </a:solidFill>
              </a:rPr>
              <a:t>The boy was silent for a moment, then he said softly to his father, “Dad, if I were on the inside,    I would let Jesus come in.”</a:t>
            </a:r>
          </a:p>
          <a:p>
            <a:endParaRPr lang="en-US" sz="3200" b="1" kern="1200" dirty="0">
              <a:solidFill>
                <a:schemeClr val="bg1"/>
              </a:solidFill>
            </a:endParaRPr>
          </a:p>
        </p:txBody>
      </p:sp>
      <p:sp>
        <p:nvSpPr>
          <p:cNvPr id="6" name="Title 2">
            <a:extLst>
              <a:ext uri="{FF2B5EF4-FFF2-40B4-BE49-F238E27FC236}">
                <a16:creationId xmlns:a16="http://schemas.microsoft.com/office/drawing/2014/main" id="{98FE435F-FBFE-874B-A658-AFACF50F814E}"/>
              </a:ext>
            </a:extLst>
          </p:cNvPr>
          <p:cNvSpPr>
            <a:spLocks noGrp="1"/>
          </p:cNvSpPr>
          <p:nvPr>
            <p:ph type="ctrTitle"/>
          </p:nvPr>
        </p:nvSpPr>
        <p:spPr>
          <a:xfrm>
            <a:off x="-2" y="193619"/>
            <a:ext cx="9143998" cy="1318184"/>
          </a:xfrm>
        </p:spPr>
        <p:txBody>
          <a:bodyPr>
            <a:noAutofit/>
          </a:bodyPr>
          <a:lstStyle/>
          <a:p>
            <a:r>
              <a:rPr lang="en-US" sz="4000" b="1" dirty="0">
                <a:solidFill>
                  <a:srgbClr val="FFFFFF"/>
                </a:solidFill>
                <a:latin typeface="Arial" panose="020B0604020202020204" pitchFamily="34" charset="0"/>
                <a:cs typeface="Arial" panose="020B0604020202020204" pitchFamily="34" charset="0"/>
              </a:rPr>
              <a:t>He is knocking </a:t>
            </a:r>
            <a:br>
              <a:rPr lang="en-US" sz="4000" b="1" dirty="0">
                <a:solidFill>
                  <a:srgbClr val="FFFFFF"/>
                </a:solidFill>
                <a:latin typeface="Arial" panose="020B0604020202020204" pitchFamily="34" charset="0"/>
                <a:cs typeface="Arial" panose="020B0604020202020204" pitchFamily="34" charset="0"/>
              </a:rPr>
            </a:br>
            <a:r>
              <a:rPr lang="en-US" sz="4000" b="1" dirty="0">
                <a:solidFill>
                  <a:srgbClr val="FFFFFF"/>
                </a:solidFill>
                <a:latin typeface="Arial" panose="020B0604020202020204" pitchFamily="34" charset="0"/>
                <a:cs typeface="Arial" panose="020B0604020202020204" pitchFamily="34" charset="0"/>
              </a:rPr>
              <a:t>and knocking on your door</a:t>
            </a:r>
          </a:p>
        </p:txBody>
      </p:sp>
      <p:sp>
        <p:nvSpPr>
          <p:cNvPr id="8" name="Title 2">
            <a:extLst>
              <a:ext uri="{FF2B5EF4-FFF2-40B4-BE49-F238E27FC236}">
                <a16:creationId xmlns:a16="http://schemas.microsoft.com/office/drawing/2014/main" id="{289B03DD-1A27-BB40-8147-A24676E33119}"/>
              </a:ext>
            </a:extLst>
          </p:cNvPr>
          <p:cNvSpPr txBox="1">
            <a:spLocks/>
          </p:cNvSpPr>
          <p:nvPr/>
        </p:nvSpPr>
        <p:spPr>
          <a:xfrm>
            <a:off x="-5" y="1511804"/>
            <a:ext cx="9143999" cy="693514"/>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5400" b="1" dirty="0">
                <a:solidFill>
                  <a:srgbClr val="FFFFFF"/>
                </a:solidFill>
                <a:latin typeface="Arial" panose="020B0604020202020204" pitchFamily="34" charset="0"/>
                <a:cs typeface="Arial" panose="020B0604020202020204" pitchFamily="34" charset="0"/>
              </a:rPr>
              <a:t>So you would come</a:t>
            </a:r>
          </a:p>
        </p:txBody>
      </p:sp>
    </p:spTree>
    <p:extLst>
      <p:ext uri="{BB962C8B-B14F-4D97-AF65-F5344CB8AC3E}">
        <p14:creationId xmlns:p14="http://schemas.microsoft.com/office/powerpoint/2010/main" val="82976599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3">
            <a:extLst>
              <a:ext uri="{BEBA8EAE-BF5A-486C-A8C5-ECC9F3942E4B}">
                <a14:imgProps xmlns:a14="http://schemas.microsoft.com/office/drawing/2010/main">
                  <a14:imgLayer r:embed="rId4">
                    <a14:imgEffect>
                      <a14:colorTemperature colorTemp="5900"/>
                    </a14:imgEffect>
                  </a14:imgLayer>
                </a14:imgProps>
              </a:ext>
            </a:extLst>
          </a:blip>
          <a:srcRect l="53525"/>
          <a:stretch/>
        </p:blipFill>
        <p:spPr>
          <a:xfrm>
            <a:off x="0" y="0"/>
            <a:ext cx="9144000" cy="6858000"/>
          </a:xfrm>
          <a:prstGeom prst="rect">
            <a:avLst/>
          </a:prstGeom>
        </p:spPr>
      </p:pic>
      <p:pic>
        <p:nvPicPr>
          <p:cNvPr id="5" name="Picture 4"/>
          <p:cNvPicPr>
            <a:picLocks noChangeAspect="1"/>
          </p:cNvPicPr>
          <p:nvPr/>
        </p:nvPicPr>
        <p:blipFill rotWithShape="1">
          <a:blip r:embed="rId5"/>
          <a:srcRect t="10153" b="7610"/>
          <a:stretch/>
        </p:blipFill>
        <p:spPr>
          <a:xfrm>
            <a:off x="0" y="2305404"/>
            <a:ext cx="9144000" cy="4488098"/>
          </a:xfrm>
          <a:prstGeom prst="rect">
            <a:avLst/>
          </a:prstGeom>
        </p:spPr>
      </p:pic>
      <p:sp>
        <p:nvSpPr>
          <p:cNvPr id="9" name="Title 2">
            <a:extLst>
              <a:ext uri="{FF2B5EF4-FFF2-40B4-BE49-F238E27FC236}">
                <a16:creationId xmlns:a16="http://schemas.microsoft.com/office/drawing/2014/main" id="{831503B5-A684-384E-A310-B57CB7AD31CC}"/>
              </a:ext>
            </a:extLst>
          </p:cNvPr>
          <p:cNvSpPr txBox="1">
            <a:spLocks/>
          </p:cNvSpPr>
          <p:nvPr/>
        </p:nvSpPr>
        <p:spPr>
          <a:xfrm>
            <a:off x="-2" y="193619"/>
            <a:ext cx="9143998" cy="1318184"/>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4000" b="1">
                <a:solidFill>
                  <a:srgbClr val="FFFFFF"/>
                </a:solidFill>
                <a:latin typeface="Arial" panose="020B0604020202020204" pitchFamily="34" charset="0"/>
                <a:cs typeface="Arial" panose="020B0604020202020204" pitchFamily="34" charset="0"/>
              </a:rPr>
              <a:t>He is knocking </a:t>
            </a:r>
            <a:br>
              <a:rPr lang="en-US" sz="4000" b="1">
                <a:solidFill>
                  <a:srgbClr val="FFFFFF"/>
                </a:solidFill>
                <a:latin typeface="Arial" panose="020B0604020202020204" pitchFamily="34" charset="0"/>
                <a:cs typeface="Arial" panose="020B0604020202020204" pitchFamily="34" charset="0"/>
              </a:rPr>
            </a:br>
            <a:r>
              <a:rPr lang="en-US" sz="4000" b="1">
                <a:solidFill>
                  <a:srgbClr val="FFFFFF"/>
                </a:solidFill>
                <a:latin typeface="Arial" panose="020B0604020202020204" pitchFamily="34" charset="0"/>
                <a:cs typeface="Arial" panose="020B0604020202020204" pitchFamily="34" charset="0"/>
              </a:rPr>
              <a:t>and knocking on your door</a:t>
            </a:r>
            <a:endParaRPr lang="en-US" sz="4000" b="1" dirty="0">
              <a:solidFill>
                <a:srgbClr val="FFFFFF"/>
              </a:solidFill>
              <a:latin typeface="Arial" panose="020B0604020202020204" pitchFamily="34" charset="0"/>
              <a:cs typeface="Arial" panose="020B0604020202020204" pitchFamily="34" charset="0"/>
            </a:endParaRPr>
          </a:p>
        </p:txBody>
      </p:sp>
      <p:sp>
        <p:nvSpPr>
          <p:cNvPr id="10" name="Title 2">
            <a:extLst>
              <a:ext uri="{FF2B5EF4-FFF2-40B4-BE49-F238E27FC236}">
                <a16:creationId xmlns:a16="http://schemas.microsoft.com/office/drawing/2014/main" id="{4FE31EC4-6C89-FD49-8148-799971E7D748}"/>
              </a:ext>
            </a:extLst>
          </p:cNvPr>
          <p:cNvSpPr txBox="1">
            <a:spLocks/>
          </p:cNvSpPr>
          <p:nvPr/>
        </p:nvSpPr>
        <p:spPr>
          <a:xfrm>
            <a:off x="-5" y="1511804"/>
            <a:ext cx="9143999" cy="693514"/>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5400" b="1" dirty="0">
                <a:solidFill>
                  <a:srgbClr val="FFFFFF"/>
                </a:solidFill>
                <a:latin typeface="Arial" panose="020B0604020202020204" pitchFamily="34" charset="0"/>
                <a:cs typeface="Arial" panose="020B0604020202020204" pitchFamily="34" charset="0"/>
              </a:rPr>
              <a:t>So would you let Him in?</a:t>
            </a:r>
          </a:p>
        </p:txBody>
      </p:sp>
    </p:spTree>
    <p:extLst>
      <p:ext uri="{BB962C8B-B14F-4D97-AF65-F5344CB8AC3E}">
        <p14:creationId xmlns:p14="http://schemas.microsoft.com/office/powerpoint/2010/main" val="274233182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2">
            <a:extLst>
              <a:ext uri="{BEBA8EAE-BF5A-486C-A8C5-ECC9F3942E4B}">
                <a14:imgProps xmlns:a14="http://schemas.microsoft.com/office/drawing/2010/main">
                  <a14:imgLayer r:embed="rId3">
                    <a14:imgEffect>
                      <a14:colorTemperature colorTemp="5900"/>
                    </a14:imgEffect>
                  </a14:imgLayer>
                </a14:imgProps>
              </a:ext>
            </a:extLst>
          </a:blip>
          <a:srcRect l="53525"/>
          <a:stretch/>
        </p:blipFill>
        <p:spPr>
          <a:xfrm>
            <a:off x="0" y="0"/>
            <a:ext cx="9144000" cy="6858000"/>
          </a:xfrm>
          <a:prstGeom prst="rect">
            <a:avLst/>
          </a:prstGeom>
        </p:spPr>
      </p:pic>
      <p:sp>
        <p:nvSpPr>
          <p:cNvPr id="3" name="Title 2"/>
          <p:cNvSpPr>
            <a:spLocks noGrp="1"/>
          </p:cNvSpPr>
          <p:nvPr>
            <p:ph type="ctrTitle"/>
          </p:nvPr>
        </p:nvSpPr>
        <p:spPr>
          <a:xfrm>
            <a:off x="9418" y="878266"/>
            <a:ext cx="9143998" cy="1130737"/>
          </a:xfrm>
        </p:spPr>
        <p:txBody>
          <a:bodyPr>
            <a:noAutofit/>
          </a:bodyPr>
          <a:lstStyle/>
          <a:p>
            <a:r>
              <a:rPr lang="en-US" sz="3600" b="1" dirty="0">
                <a:solidFill>
                  <a:srgbClr val="FFFFFF"/>
                </a:solidFill>
                <a:latin typeface="Arial" panose="020B0604020202020204" pitchFamily="34" charset="0"/>
                <a:cs typeface="Arial" panose="020B0604020202020204" pitchFamily="34" charset="0"/>
              </a:rPr>
              <a:t>John 1:12 “Yet to all who did receive Him, to those who believed in His    name, He gave the right to become children of God”</a:t>
            </a:r>
          </a:p>
        </p:txBody>
      </p:sp>
      <p:pic>
        <p:nvPicPr>
          <p:cNvPr id="6" name="Picture 5"/>
          <p:cNvPicPr>
            <a:picLocks noChangeAspect="1"/>
          </p:cNvPicPr>
          <p:nvPr/>
        </p:nvPicPr>
        <p:blipFill>
          <a:blip r:embed="rId4"/>
          <a:stretch>
            <a:fillRect/>
          </a:stretch>
        </p:blipFill>
        <p:spPr>
          <a:xfrm>
            <a:off x="619531" y="2168538"/>
            <a:ext cx="7990423" cy="4689462"/>
          </a:xfrm>
          <a:prstGeom prst="rect">
            <a:avLst/>
          </a:prstGeom>
        </p:spPr>
      </p:pic>
    </p:spTree>
    <p:extLst>
      <p:ext uri="{BB962C8B-B14F-4D97-AF65-F5344CB8AC3E}">
        <p14:creationId xmlns:p14="http://schemas.microsoft.com/office/powerpoint/2010/main" val="335364457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2">
            <a:extLst>
              <a:ext uri="{BEBA8EAE-BF5A-486C-A8C5-ECC9F3942E4B}">
                <a14:imgProps xmlns:a14="http://schemas.microsoft.com/office/drawing/2010/main">
                  <a14:imgLayer r:embed="rId3">
                    <a14:imgEffect>
                      <a14:colorTemperature colorTemp="5900"/>
                    </a14:imgEffect>
                  </a14:imgLayer>
                </a14:imgProps>
              </a:ext>
            </a:extLst>
          </a:blip>
          <a:srcRect l="53525"/>
          <a:stretch/>
        </p:blipFill>
        <p:spPr>
          <a:xfrm>
            <a:off x="0" y="0"/>
            <a:ext cx="9144000" cy="6858000"/>
          </a:xfrm>
          <a:prstGeom prst="rect">
            <a:avLst/>
          </a:prstGeom>
        </p:spPr>
      </p:pic>
      <p:sp>
        <p:nvSpPr>
          <p:cNvPr id="3" name="Title 2"/>
          <p:cNvSpPr>
            <a:spLocks noGrp="1"/>
          </p:cNvSpPr>
          <p:nvPr>
            <p:ph type="ctrTitle"/>
          </p:nvPr>
        </p:nvSpPr>
        <p:spPr>
          <a:xfrm>
            <a:off x="0" y="893617"/>
            <a:ext cx="9143998" cy="1130737"/>
          </a:xfrm>
        </p:spPr>
        <p:txBody>
          <a:bodyPr>
            <a:noAutofit/>
          </a:bodyPr>
          <a:lstStyle/>
          <a:p>
            <a:r>
              <a:rPr lang="en-US" sz="3600" b="1" dirty="0">
                <a:solidFill>
                  <a:srgbClr val="FFFFFF"/>
                </a:solidFill>
                <a:latin typeface="Arial" panose="020B0604020202020204" pitchFamily="34" charset="0"/>
                <a:cs typeface="Arial" panose="020B0604020202020204" pitchFamily="34" charset="0"/>
              </a:rPr>
              <a:t>On the Cross, Jesus paid the price             for your sins</a:t>
            </a:r>
            <a:br>
              <a:rPr lang="en-US" sz="3600" b="1" dirty="0">
                <a:solidFill>
                  <a:srgbClr val="FFFFFF"/>
                </a:solidFill>
                <a:latin typeface="Arial" panose="020B0604020202020204" pitchFamily="34" charset="0"/>
                <a:cs typeface="Arial" panose="020B0604020202020204" pitchFamily="34" charset="0"/>
              </a:rPr>
            </a:br>
            <a:r>
              <a:rPr lang="en-US" sz="3600" b="1" dirty="0">
                <a:solidFill>
                  <a:srgbClr val="FFFFFF"/>
                </a:solidFill>
                <a:latin typeface="Arial" panose="020B0604020202020204" pitchFamily="34" charset="0"/>
                <a:cs typeface="Arial" panose="020B0604020202020204" pitchFamily="34" charset="0"/>
              </a:rPr>
              <a:t> </a:t>
            </a:r>
          </a:p>
        </p:txBody>
      </p:sp>
      <p:pic>
        <p:nvPicPr>
          <p:cNvPr id="6" name="Picture 5"/>
          <p:cNvPicPr>
            <a:picLocks noChangeAspect="1"/>
          </p:cNvPicPr>
          <p:nvPr/>
        </p:nvPicPr>
        <p:blipFill>
          <a:blip r:embed="rId4"/>
          <a:stretch>
            <a:fillRect/>
          </a:stretch>
        </p:blipFill>
        <p:spPr>
          <a:xfrm>
            <a:off x="619531" y="2168538"/>
            <a:ext cx="7990423" cy="4689462"/>
          </a:xfrm>
          <a:prstGeom prst="rect">
            <a:avLst/>
          </a:prstGeom>
        </p:spPr>
      </p:pic>
    </p:spTree>
    <p:extLst>
      <p:ext uri="{BB962C8B-B14F-4D97-AF65-F5344CB8AC3E}">
        <p14:creationId xmlns:p14="http://schemas.microsoft.com/office/powerpoint/2010/main" val="311191275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2">
            <a:extLst>
              <a:ext uri="{BEBA8EAE-BF5A-486C-A8C5-ECC9F3942E4B}">
                <a14:imgProps xmlns:a14="http://schemas.microsoft.com/office/drawing/2010/main">
                  <a14:imgLayer r:embed="rId3">
                    <a14:imgEffect>
                      <a14:colorTemperature colorTemp="5900"/>
                    </a14:imgEffect>
                  </a14:imgLayer>
                </a14:imgProps>
              </a:ext>
            </a:extLst>
          </a:blip>
          <a:srcRect l="53525"/>
          <a:stretch/>
        </p:blipFill>
        <p:spPr>
          <a:xfrm>
            <a:off x="0" y="0"/>
            <a:ext cx="9144000" cy="6858000"/>
          </a:xfrm>
          <a:prstGeom prst="rect">
            <a:avLst/>
          </a:prstGeom>
        </p:spPr>
      </p:pic>
      <p:sp>
        <p:nvSpPr>
          <p:cNvPr id="3" name="Title 2"/>
          <p:cNvSpPr>
            <a:spLocks noGrp="1"/>
          </p:cNvSpPr>
          <p:nvPr>
            <p:ph type="ctrTitle"/>
          </p:nvPr>
        </p:nvSpPr>
        <p:spPr>
          <a:xfrm>
            <a:off x="488461" y="1046602"/>
            <a:ext cx="8167077" cy="1130737"/>
          </a:xfrm>
        </p:spPr>
        <p:txBody>
          <a:bodyPr>
            <a:noAutofit/>
          </a:bodyPr>
          <a:lstStyle/>
          <a:p>
            <a:r>
              <a:rPr lang="en-US" sz="4800" b="1" dirty="0">
                <a:solidFill>
                  <a:srgbClr val="FFFFFF"/>
                </a:solidFill>
                <a:latin typeface="Arial" panose="020B0604020202020204" pitchFamily="34" charset="0"/>
                <a:cs typeface="Arial" panose="020B0604020202020204" pitchFamily="34" charset="0"/>
              </a:rPr>
              <a:t>Only Jesus can fill the God-shaped vacuum of emptiness in our lives </a:t>
            </a:r>
          </a:p>
        </p:txBody>
      </p:sp>
      <p:pic>
        <p:nvPicPr>
          <p:cNvPr id="4" name="Picture 3"/>
          <p:cNvPicPr>
            <a:picLocks noChangeAspect="1"/>
          </p:cNvPicPr>
          <p:nvPr/>
        </p:nvPicPr>
        <p:blipFill>
          <a:blip r:embed="rId4">
            <a:extLst>
              <a:ext uri="{BEBA8EAE-BF5A-486C-A8C5-ECC9F3942E4B}">
                <a14:imgProps xmlns:a14="http://schemas.microsoft.com/office/drawing/2010/main">
                  <a14:imgLayer r:embed="rId5">
                    <a14:imgEffect>
                      <a14:backgroundRemoval t="600" b="100000" l="0" r="99767"/>
                    </a14:imgEffect>
                  </a14:imgLayer>
                </a14:imgProps>
              </a:ext>
            </a:extLst>
          </a:blip>
          <a:stretch>
            <a:fillRect/>
          </a:stretch>
        </p:blipFill>
        <p:spPr>
          <a:xfrm>
            <a:off x="2813233" y="2648713"/>
            <a:ext cx="6330765" cy="4209285"/>
          </a:xfrm>
          <a:prstGeom prst="rect">
            <a:avLst/>
          </a:prstGeom>
        </p:spPr>
      </p:pic>
    </p:spTree>
    <p:extLst>
      <p:ext uri="{BB962C8B-B14F-4D97-AF65-F5344CB8AC3E}">
        <p14:creationId xmlns:p14="http://schemas.microsoft.com/office/powerpoint/2010/main" val="27573442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2">
            <a:extLst>
              <a:ext uri="{BEBA8EAE-BF5A-486C-A8C5-ECC9F3942E4B}">
                <a14:imgProps xmlns:a14="http://schemas.microsoft.com/office/drawing/2010/main">
                  <a14:imgLayer r:embed="rId3">
                    <a14:imgEffect>
                      <a14:colorTemperature colorTemp="5900"/>
                    </a14:imgEffect>
                  </a14:imgLayer>
                </a14:imgProps>
              </a:ext>
            </a:extLst>
          </a:blip>
          <a:srcRect l="53525"/>
          <a:stretch/>
        </p:blipFill>
        <p:spPr>
          <a:xfrm>
            <a:off x="0" y="0"/>
            <a:ext cx="9144000" cy="6858000"/>
          </a:xfrm>
          <a:prstGeom prst="rect">
            <a:avLst/>
          </a:prstGeom>
        </p:spPr>
      </p:pic>
      <p:sp>
        <p:nvSpPr>
          <p:cNvPr id="3" name="Title 2"/>
          <p:cNvSpPr>
            <a:spLocks noGrp="1"/>
          </p:cNvSpPr>
          <p:nvPr>
            <p:ph type="ctrTitle"/>
          </p:nvPr>
        </p:nvSpPr>
        <p:spPr>
          <a:xfrm>
            <a:off x="472830" y="1077718"/>
            <a:ext cx="8198339" cy="1130737"/>
          </a:xfrm>
        </p:spPr>
        <p:txBody>
          <a:bodyPr>
            <a:noAutofit/>
          </a:bodyPr>
          <a:lstStyle/>
          <a:p>
            <a:r>
              <a:rPr lang="en-US" sz="4800" b="1" dirty="0">
                <a:solidFill>
                  <a:srgbClr val="FFFFFF"/>
                </a:solidFill>
                <a:latin typeface="Arial" panose="020B0604020202020204" pitchFamily="34" charset="0"/>
                <a:cs typeface="Arial" panose="020B0604020202020204" pitchFamily="34" charset="0"/>
              </a:rPr>
              <a:t>He is knocking and knocking to come into  your life (Like the cup)</a:t>
            </a:r>
          </a:p>
        </p:txBody>
      </p:sp>
      <p:pic>
        <p:nvPicPr>
          <p:cNvPr id="4" name="Picture 3"/>
          <p:cNvPicPr>
            <a:picLocks noChangeAspect="1"/>
          </p:cNvPicPr>
          <p:nvPr/>
        </p:nvPicPr>
        <p:blipFill>
          <a:blip r:embed="rId4">
            <a:extLst>
              <a:ext uri="{BEBA8EAE-BF5A-486C-A8C5-ECC9F3942E4B}">
                <a14:imgProps xmlns:a14="http://schemas.microsoft.com/office/drawing/2010/main">
                  <a14:imgLayer r:embed="rId5">
                    <a14:imgEffect>
                      <a14:backgroundRemoval t="600" b="100000" l="0" r="99767"/>
                    </a14:imgEffect>
                  </a14:imgLayer>
                </a14:imgProps>
              </a:ext>
            </a:extLst>
          </a:blip>
          <a:stretch>
            <a:fillRect/>
          </a:stretch>
        </p:blipFill>
        <p:spPr>
          <a:xfrm>
            <a:off x="2813233" y="2648713"/>
            <a:ext cx="6330765" cy="4209285"/>
          </a:xfrm>
          <a:prstGeom prst="rect">
            <a:avLst/>
          </a:prstGeom>
        </p:spPr>
      </p:pic>
    </p:spTree>
    <p:extLst>
      <p:ext uri="{BB962C8B-B14F-4D97-AF65-F5344CB8AC3E}">
        <p14:creationId xmlns:p14="http://schemas.microsoft.com/office/powerpoint/2010/main" val="210217565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2">
            <a:extLst>
              <a:ext uri="{BEBA8EAE-BF5A-486C-A8C5-ECC9F3942E4B}">
                <a14:imgProps xmlns:a14="http://schemas.microsoft.com/office/drawing/2010/main">
                  <a14:imgLayer r:embed="rId3">
                    <a14:imgEffect>
                      <a14:colorTemperature colorTemp="5900"/>
                    </a14:imgEffect>
                  </a14:imgLayer>
                </a14:imgProps>
              </a:ext>
            </a:extLst>
          </a:blip>
          <a:srcRect l="53525"/>
          <a:stretch/>
        </p:blipFill>
        <p:spPr>
          <a:xfrm>
            <a:off x="0" y="0"/>
            <a:ext cx="9144000" cy="6858000"/>
          </a:xfrm>
          <a:prstGeom prst="rect">
            <a:avLst/>
          </a:prstGeom>
        </p:spPr>
      </p:pic>
      <p:sp>
        <p:nvSpPr>
          <p:cNvPr id="3" name="Title 2"/>
          <p:cNvSpPr>
            <a:spLocks noGrp="1"/>
          </p:cNvSpPr>
          <p:nvPr>
            <p:ph type="ctrTitle"/>
          </p:nvPr>
        </p:nvSpPr>
        <p:spPr>
          <a:xfrm>
            <a:off x="2" y="779318"/>
            <a:ext cx="9143998" cy="1130737"/>
          </a:xfrm>
        </p:spPr>
        <p:txBody>
          <a:bodyPr>
            <a:noAutofit/>
          </a:bodyPr>
          <a:lstStyle/>
          <a:p>
            <a:r>
              <a:rPr lang="en-US" sz="3600" b="1" dirty="0">
                <a:solidFill>
                  <a:srgbClr val="FFFFFF"/>
                </a:solidFill>
                <a:latin typeface="Arial" panose="020B0604020202020204" pitchFamily="34" charset="0"/>
                <a:cs typeface="Arial" panose="020B0604020202020204" pitchFamily="34" charset="0"/>
              </a:rPr>
              <a:t>He has knocked on your door before </a:t>
            </a:r>
            <a:br>
              <a:rPr lang="en-US" sz="3600" b="1" dirty="0">
                <a:solidFill>
                  <a:srgbClr val="FFFFFF"/>
                </a:solidFill>
                <a:latin typeface="Arial" panose="020B0604020202020204" pitchFamily="34" charset="0"/>
                <a:cs typeface="Arial" panose="020B0604020202020204" pitchFamily="34" charset="0"/>
              </a:rPr>
            </a:br>
            <a:r>
              <a:rPr lang="en-US" sz="3600" b="1" dirty="0">
                <a:solidFill>
                  <a:srgbClr val="FFFFFF"/>
                </a:solidFill>
                <a:latin typeface="Arial" panose="020B0604020202020204" pitchFamily="34" charset="0"/>
                <a:cs typeface="Arial" panose="020B0604020202020204" pitchFamily="34" charset="0"/>
              </a:rPr>
              <a:t>And He is still knocking on your door </a:t>
            </a:r>
            <a:br>
              <a:rPr lang="en-US" sz="3600" b="1" dirty="0">
                <a:solidFill>
                  <a:srgbClr val="FFFFFF"/>
                </a:solidFill>
                <a:latin typeface="Arial" panose="020B0604020202020204" pitchFamily="34" charset="0"/>
                <a:cs typeface="Arial" panose="020B0604020202020204" pitchFamily="34" charset="0"/>
              </a:rPr>
            </a:br>
            <a:r>
              <a:rPr lang="en-US" sz="3600" b="1" dirty="0">
                <a:solidFill>
                  <a:srgbClr val="FFFFFF"/>
                </a:solidFill>
                <a:latin typeface="Arial" panose="020B0604020202020204" pitchFamily="34" charset="0"/>
                <a:cs typeface="Arial" panose="020B0604020202020204" pitchFamily="34" charset="0"/>
              </a:rPr>
              <a:t>even at those times when you closed      the door on Him  </a:t>
            </a:r>
          </a:p>
        </p:txBody>
      </p:sp>
      <p:pic>
        <p:nvPicPr>
          <p:cNvPr id="6" name="Picture 5"/>
          <p:cNvPicPr>
            <a:picLocks noChangeAspect="1"/>
          </p:cNvPicPr>
          <p:nvPr/>
        </p:nvPicPr>
        <p:blipFill>
          <a:blip r:embed="rId4"/>
          <a:stretch>
            <a:fillRect/>
          </a:stretch>
        </p:blipFill>
        <p:spPr>
          <a:xfrm>
            <a:off x="619531" y="2168538"/>
            <a:ext cx="7990423" cy="4689462"/>
          </a:xfrm>
          <a:prstGeom prst="rect">
            <a:avLst/>
          </a:prstGeom>
        </p:spPr>
      </p:pic>
    </p:spTree>
    <p:extLst>
      <p:ext uri="{BB962C8B-B14F-4D97-AF65-F5344CB8AC3E}">
        <p14:creationId xmlns:p14="http://schemas.microsoft.com/office/powerpoint/2010/main" val="119819190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2">
            <a:extLst>
              <a:ext uri="{BEBA8EAE-BF5A-486C-A8C5-ECC9F3942E4B}">
                <a14:imgProps xmlns:a14="http://schemas.microsoft.com/office/drawing/2010/main">
                  <a14:imgLayer r:embed="rId3">
                    <a14:imgEffect>
                      <a14:colorTemperature colorTemp="5900"/>
                    </a14:imgEffect>
                  </a14:imgLayer>
                </a14:imgProps>
              </a:ext>
            </a:extLst>
          </a:blip>
          <a:srcRect l="53525"/>
          <a:stretch/>
        </p:blipFill>
        <p:spPr>
          <a:xfrm>
            <a:off x="0" y="0"/>
            <a:ext cx="9144000" cy="6858000"/>
          </a:xfrm>
          <a:prstGeom prst="rect">
            <a:avLst/>
          </a:prstGeom>
        </p:spPr>
      </p:pic>
      <p:sp>
        <p:nvSpPr>
          <p:cNvPr id="3" name="Title 2"/>
          <p:cNvSpPr>
            <a:spLocks noGrp="1"/>
          </p:cNvSpPr>
          <p:nvPr>
            <p:ph type="ctrTitle"/>
          </p:nvPr>
        </p:nvSpPr>
        <p:spPr>
          <a:xfrm>
            <a:off x="2" y="338446"/>
            <a:ext cx="9143998" cy="1982165"/>
          </a:xfrm>
        </p:spPr>
        <p:txBody>
          <a:bodyPr>
            <a:noAutofit/>
          </a:bodyPr>
          <a:lstStyle/>
          <a:p>
            <a:r>
              <a:rPr lang="en-US" sz="3600" b="1" dirty="0">
                <a:solidFill>
                  <a:srgbClr val="FFFFFF"/>
                </a:solidFill>
                <a:latin typeface="Arial" panose="020B0604020202020204" pitchFamily="34" charset="0"/>
                <a:cs typeface="Arial" panose="020B0604020202020204" pitchFamily="34" charset="0"/>
              </a:rPr>
              <a:t>You only need to open the door               and let Him in and you will enjoy          the rights of the children of God</a:t>
            </a:r>
          </a:p>
        </p:txBody>
      </p:sp>
      <p:pic>
        <p:nvPicPr>
          <p:cNvPr id="6" name="Picture 5"/>
          <p:cNvPicPr>
            <a:picLocks noChangeAspect="1"/>
          </p:cNvPicPr>
          <p:nvPr/>
        </p:nvPicPr>
        <p:blipFill>
          <a:blip r:embed="rId4"/>
          <a:stretch>
            <a:fillRect/>
          </a:stretch>
        </p:blipFill>
        <p:spPr>
          <a:xfrm>
            <a:off x="619531" y="2168538"/>
            <a:ext cx="7990423" cy="4689462"/>
          </a:xfrm>
          <a:prstGeom prst="rect">
            <a:avLst/>
          </a:prstGeom>
        </p:spPr>
      </p:pic>
    </p:spTree>
    <p:extLst>
      <p:ext uri="{BB962C8B-B14F-4D97-AF65-F5344CB8AC3E}">
        <p14:creationId xmlns:p14="http://schemas.microsoft.com/office/powerpoint/2010/main" val="359963885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5">
            <a:extLst>
              <a:ext uri="{BEBA8EAE-BF5A-486C-A8C5-ECC9F3942E4B}">
                <a14:imgProps xmlns:a14="http://schemas.microsoft.com/office/drawing/2010/main">
                  <a14:imgLayer r:embed="rId6">
                    <a14:imgEffect>
                      <a14:colorTemperature colorTemp="5900"/>
                    </a14:imgEffect>
                  </a14:imgLayer>
                </a14:imgProps>
              </a:ext>
            </a:extLst>
          </a:blip>
          <a:srcRect l="53525"/>
          <a:stretch/>
        </p:blipFill>
        <p:spPr>
          <a:xfrm>
            <a:off x="0" y="0"/>
            <a:ext cx="9144000" cy="6858000"/>
          </a:xfrm>
          <a:prstGeom prst="rect">
            <a:avLst/>
          </a:prstGeom>
        </p:spPr>
      </p:pic>
      <p:sp>
        <p:nvSpPr>
          <p:cNvPr id="4" name="Title 3">
            <a:extLst>
              <a:ext uri="{FF2B5EF4-FFF2-40B4-BE49-F238E27FC236}">
                <a16:creationId xmlns:a16="http://schemas.microsoft.com/office/drawing/2014/main" id="{77E62A09-EB76-9740-8581-B21A78B0CCAF}"/>
              </a:ext>
            </a:extLst>
          </p:cNvPr>
          <p:cNvSpPr>
            <a:spLocks noGrp="1"/>
          </p:cNvSpPr>
          <p:nvPr>
            <p:ph type="ctrTitle"/>
          </p:nvPr>
        </p:nvSpPr>
        <p:spPr>
          <a:xfrm>
            <a:off x="685800" y="0"/>
            <a:ext cx="7772400" cy="1470025"/>
          </a:xfrm>
        </p:spPr>
        <p:txBody>
          <a:bodyPr/>
          <a:lstStyle/>
          <a:p>
            <a:r>
              <a:rPr lang="en-US" b="1" dirty="0">
                <a:solidFill>
                  <a:schemeClr val="bg1"/>
                </a:solidFill>
              </a:rPr>
              <a:t>So You Would Come</a:t>
            </a:r>
          </a:p>
        </p:txBody>
      </p:sp>
      <p:pic>
        <p:nvPicPr>
          <p:cNvPr id="2" name="So You Would Come.mp4">
            <a:hlinkClick r:id="" action="ppaction://media"/>
            <a:extLst>
              <a:ext uri="{FF2B5EF4-FFF2-40B4-BE49-F238E27FC236}">
                <a16:creationId xmlns:a16="http://schemas.microsoft.com/office/drawing/2014/main" id="{9998D8F7-B67C-7349-B2B6-7C7684D4AED6}"/>
              </a:ext>
            </a:extLst>
          </p:cNvPr>
          <p:cNvPicPr>
            <a:picLocks noChangeAspect="1"/>
          </p:cNvPicPr>
          <p:nvPr>
            <a:videoFile r:link="rId2"/>
            <p:extLst>
              <p:ext uri="{DAA4B4D4-6D71-4841-9C94-3DE7FCFB9230}">
                <p14:media xmlns:p14="http://schemas.microsoft.com/office/powerpoint/2010/main" r:embed="rId1"/>
              </p:ext>
            </p:extLst>
          </p:nvPr>
        </p:nvPicPr>
        <p:blipFill>
          <a:blip r:embed="rId7"/>
          <a:stretch>
            <a:fillRect/>
          </a:stretch>
        </p:blipFill>
        <p:spPr>
          <a:xfrm>
            <a:off x="0" y="0"/>
            <a:ext cx="9144000" cy="6858000"/>
          </a:xfrm>
          <a:prstGeom prst="rect">
            <a:avLst/>
          </a:prstGeom>
        </p:spPr>
      </p:pic>
    </p:spTree>
    <p:extLst>
      <p:ext uri="{BB962C8B-B14F-4D97-AF65-F5344CB8AC3E}">
        <p14:creationId xmlns:p14="http://schemas.microsoft.com/office/powerpoint/2010/main" val="1210953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72347"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2">
            <a:extLst>
              <a:ext uri="{BEBA8EAE-BF5A-486C-A8C5-ECC9F3942E4B}">
                <a14:imgProps xmlns:a14="http://schemas.microsoft.com/office/drawing/2010/main">
                  <a14:imgLayer r:embed="rId3">
                    <a14:imgEffect>
                      <a14:colorTemperature colorTemp="5900"/>
                    </a14:imgEffect>
                  </a14:imgLayer>
                </a14:imgProps>
              </a:ext>
            </a:extLst>
          </a:blip>
          <a:srcRect l="53525"/>
          <a:stretch/>
        </p:blipFill>
        <p:spPr>
          <a:xfrm>
            <a:off x="0" y="0"/>
            <a:ext cx="9144000" cy="6858000"/>
          </a:xfrm>
          <a:prstGeom prst="rect">
            <a:avLst/>
          </a:prstGeom>
        </p:spPr>
      </p:pic>
      <p:sp>
        <p:nvSpPr>
          <p:cNvPr id="3" name="Title 2"/>
          <p:cNvSpPr>
            <a:spLocks noGrp="1"/>
          </p:cNvSpPr>
          <p:nvPr>
            <p:ph type="ctrTitle"/>
          </p:nvPr>
        </p:nvSpPr>
        <p:spPr>
          <a:xfrm>
            <a:off x="-2" y="274301"/>
            <a:ext cx="9143998" cy="1130737"/>
          </a:xfrm>
        </p:spPr>
        <p:txBody>
          <a:bodyPr>
            <a:noAutofit/>
          </a:bodyPr>
          <a:lstStyle/>
          <a:p>
            <a:r>
              <a:rPr lang="en-US" sz="4800" b="1" dirty="0">
                <a:solidFill>
                  <a:srgbClr val="FFFFFF"/>
                </a:solidFill>
                <a:latin typeface="Arial" panose="020B0604020202020204" pitchFamily="34" charset="0"/>
                <a:cs typeface="Arial" panose="020B0604020202020204" pitchFamily="34" charset="0"/>
              </a:rPr>
              <a:t>He is standing there</a:t>
            </a:r>
            <a:br>
              <a:rPr lang="en-US" sz="4800" b="1" dirty="0">
                <a:solidFill>
                  <a:srgbClr val="FFFFFF"/>
                </a:solidFill>
                <a:latin typeface="Arial" panose="020B0604020202020204" pitchFamily="34" charset="0"/>
                <a:cs typeface="Arial" panose="020B0604020202020204" pitchFamily="34" charset="0"/>
              </a:rPr>
            </a:br>
            <a:r>
              <a:rPr lang="en-US" sz="4800" b="1" dirty="0">
                <a:solidFill>
                  <a:srgbClr val="FFFFFF"/>
                </a:solidFill>
                <a:latin typeface="Arial" panose="020B0604020202020204" pitchFamily="34" charset="0"/>
                <a:cs typeface="Arial" panose="020B0604020202020204" pitchFamily="34" charset="0"/>
              </a:rPr>
              <a:t>waiting for you</a:t>
            </a:r>
          </a:p>
        </p:txBody>
      </p:sp>
      <p:pic>
        <p:nvPicPr>
          <p:cNvPr id="5" name="Picture 4"/>
          <p:cNvPicPr>
            <a:picLocks noChangeAspect="1"/>
          </p:cNvPicPr>
          <p:nvPr/>
        </p:nvPicPr>
        <p:blipFill rotWithShape="1">
          <a:blip r:embed="rId4"/>
          <a:srcRect t="10153" b="7610"/>
          <a:stretch/>
        </p:blipFill>
        <p:spPr>
          <a:xfrm>
            <a:off x="-6" y="1672872"/>
            <a:ext cx="9144000" cy="5185128"/>
          </a:xfrm>
          <a:prstGeom prst="rect">
            <a:avLst/>
          </a:prstGeom>
        </p:spPr>
      </p:pic>
    </p:spTree>
    <p:extLst>
      <p:ext uri="{BB962C8B-B14F-4D97-AF65-F5344CB8AC3E}">
        <p14:creationId xmlns:p14="http://schemas.microsoft.com/office/powerpoint/2010/main" val="134006558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3">
            <a:extLst>
              <a:ext uri="{BEBA8EAE-BF5A-486C-A8C5-ECC9F3942E4B}">
                <a14:imgProps xmlns:a14="http://schemas.microsoft.com/office/drawing/2010/main">
                  <a14:imgLayer r:embed="rId4">
                    <a14:imgEffect>
                      <a14:colorTemperature colorTemp="5900"/>
                    </a14:imgEffect>
                  </a14:imgLayer>
                </a14:imgProps>
              </a:ext>
            </a:extLst>
          </a:blip>
          <a:srcRect l="53525"/>
          <a:stretch/>
        </p:blipFill>
        <p:spPr>
          <a:xfrm>
            <a:off x="0" y="0"/>
            <a:ext cx="9144000" cy="6858000"/>
          </a:xfrm>
          <a:prstGeom prst="rect">
            <a:avLst/>
          </a:prstGeom>
        </p:spPr>
      </p:pic>
      <p:sp>
        <p:nvSpPr>
          <p:cNvPr id="3" name="Title 2"/>
          <p:cNvSpPr>
            <a:spLocks noGrp="1"/>
          </p:cNvSpPr>
          <p:nvPr>
            <p:ph type="ctrTitle"/>
          </p:nvPr>
        </p:nvSpPr>
        <p:spPr>
          <a:xfrm>
            <a:off x="-2" y="247407"/>
            <a:ext cx="9143998" cy="1130737"/>
          </a:xfrm>
        </p:spPr>
        <p:txBody>
          <a:bodyPr>
            <a:noAutofit/>
          </a:bodyPr>
          <a:lstStyle/>
          <a:p>
            <a:r>
              <a:rPr lang="en-US" sz="4800" b="1" dirty="0">
                <a:solidFill>
                  <a:srgbClr val="FFFFFF"/>
                </a:solidFill>
                <a:latin typeface="Arial" panose="020B0604020202020204" pitchFamily="34" charset="0"/>
                <a:cs typeface="Arial" panose="020B0604020202020204" pitchFamily="34" charset="0"/>
              </a:rPr>
              <a:t>Will you open that door                   of your heart?  Pray with us.</a:t>
            </a:r>
          </a:p>
        </p:txBody>
      </p:sp>
      <p:pic>
        <p:nvPicPr>
          <p:cNvPr id="5" name="Picture 4"/>
          <p:cNvPicPr>
            <a:picLocks noChangeAspect="1"/>
          </p:cNvPicPr>
          <p:nvPr/>
        </p:nvPicPr>
        <p:blipFill rotWithShape="1">
          <a:blip r:embed="rId5"/>
          <a:srcRect t="10153" b="7610"/>
          <a:stretch/>
        </p:blipFill>
        <p:spPr>
          <a:xfrm>
            <a:off x="-6" y="1672872"/>
            <a:ext cx="9144000" cy="5185128"/>
          </a:xfrm>
          <a:prstGeom prst="rect">
            <a:avLst/>
          </a:prstGeom>
        </p:spPr>
      </p:pic>
    </p:spTree>
    <p:extLst>
      <p:ext uri="{BB962C8B-B14F-4D97-AF65-F5344CB8AC3E}">
        <p14:creationId xmlns:p14="http://schemas.microsoft.com/office/powerpoint/2010/main" val="145214265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2">
            <a:extLst>
              <a:ext uri="{BEBA8EAE-BF5A-486C-A8C5-ECC9F3942E4B}">
                <a14:imgProps xmlns:a14="http://schemas.microsoft.com/office/drawing/2010/main">
                  <a14:imgLayer r:embed="rId3">
                    <a14:imgEffect>
                      <a14:colorTemperature colorTemp="5900"/>
                    </a14:imgEffect>
                  </a14:imgLayer>
                </a14:imgProps>
              </a:ext>
            </a:extLst>
          </a:blip>
          <a:srcRect l="53525"/>
          <a:stretch/>
        </p:blipFill>
        <p:spPr>
          <a:xfrm>
            <a:off x="0" y="0"/>
            <a:ext cx="9144000" cy="6858000"/>
          </a:xfrm>
          <a:prstGeom prst="rect">
            <a:avLst/>
          </a:prstGeom>
        </p:spPr>
      </p:pic>
      <p:sp>
        <p:nvSpPr>
          <p:cNvPr id="3" name="Title 2"/>
          <p:cNvSpPr>
            <a:spLocks noGrp="1"/>
          </p:cNvSpPr>
          <p:nvPr>
            <p:ph type="ctrTitle"/>
          </p:nvPr>
        </p:nvSpPr>
        <p:spPr>
          <a:xfrm>
            <a:off x="4956306" y="2098834"/>
            <a:ext cx="3986339" cy="1130737"/>
          </a:xfrm>
        </p:spPr>
        <p:txBody>
          <a:bodyPr>
            <a:noAutofit/>
          </a:bodyPr>
          <a:lstStyle/>
          <a:p>
            <a:br>
              <a:rPr lang="en-US" sz="6000" b="1" dirty="0">
                <a:solidFill>
                  <a:srgbClr val="FFFFFF"/>
                </a:solidFill>
                <a:latin typeface="Arial" panose="020B0604020202020204" pitchFamily="34" charset="0"/>
                <a:cs typeface="Arial" panose="020B0604020202020204" pitchFamily="34" charset="0"/>
              </a:rPr>
            </a:br>
            <a:r>
              <a:rPr lang="en-US" sz="6000" b="1" dirty="0">
                <a:solidFill>
                  <a:srgbClr val="FFFFFF"/>
                </a:solidFill>
                <a:latin typeface="Arial" panose="020B0604020202020204" pitchFamily="34" charset="0"/>
                <a:cs typeface="Arial" panose="020B0604020202020204" pitchFamily="34" charset="0"/>
              </a:rPr>
              <a:t>Knock Knock!</a:t>
            </a:r>
            <a:br>
              <a:rPr lang="en-US" sz="6000" b="1" dirty="0">
                <a:solidFill>
                  <a:srgbClr val="FFFFFF"/>
                </a:solidFill>
                <a:latin typeface="Arial" panose="020B0604020202020204" pitchFamily="34" charset="0"/>
                <a:cs typeface="Arial" panose="020B0604020202020204" pitchFamily="34" charset="0"/>
              </a:rPr>
            </a:br>
            <a:br>
              <a:rPr lang="en-US" sz="6000" b="1" dirty="0">
                <a:solidFill>
                  <a:srgbClr val="FFFFFF"/>
                </a:solidFill>
                <a:latin typeface="Arial" panose="020B0604020202020204" pitchFamily="34" charset="0"/>
                <a:cs typeface="Arial" panose="020B0604020202020204" pitchFamily="34" charset="0"/>
              </a:rPr>
            </a:br>
            <a:r>
              <a:rPr lang="en-US" sz="6000" b="1" dirty="0">
                <a:solidFill>
                  <a:srgbClr val="FFFFFF"/>
                </a:solidFill>
                <a:latin typeface="Arial" panose="020B0604020202020204" pitchFamily="34" charset="0"/>
                <a:cs typeface="Arial" panose="020B0604020202020204" pitchFamily="34" charset="0"/>
              </a:rPr>
              <a:t>How can we pray for you?</a:t>
            </a:r>
          </a:p>
        </p:txBody>
      </p:sp>
      <p:pic>
        <p:nvPicPr>
          <p:cNvPr id="6" name="Picture 5"/>
          <p:cNvPicPr>
            <a:picLocks noChangeAspect="1"/>
          </p:cNvPicPr>
          <p:nvPr/>
        </p:nvPicPr>
        <p:blipFill rotWithShape="1">
          <a:blip r:embed="rId4"/>
          <a:srcRect b="26388"/>
          <a:stretch/>
        </p:blipFill>
        <p:spPr>
          <a:xfrm>
            <a:off x="0" y="0"/>
            <a:ext cx="4956306" cy="6857999"/>
          </a:xfrm>
          <a:prstGeom prst="rect">
            <a:avLst/>
          </a:prstGeom>
        </p:spPr>
      </p:pic>
    </p:spTree>
    <p:extLst>
      <p:ext uri="{BB962C8B-B14F-4D97-AF65-F5344CB8AC3E}">
        <p14:creationId xmlns:p14="http://schemas.microsoft.com/office/powerpoint/2010/main" val="346163689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BEBA8EAE-BF5A-486C-A8C5-ECC9F3942E4B}">
                <a14:imgProps xmlns:a14="http://schemas.microsoft.com/office/drawing/2010/main">
                  <a14:imgLayer r:embed="rId3">
                    <a14:imgEffect>
                      <a14:colorTemperature colorTemp="5900"/>
                    </a14:imgEffect>
                  </a14:imgLayer>
                </a14:imgProps>
              </a:ext>
            </a:extLst>
          </a:blip>
          <a:stretch>
            <a:fillRect/>
          </a:stretch>
        </p:blipFill>
        <p:spPr>
          <a:xfrm>
            <a:off x="0" y="0"/>
            <a:ext cx="9144000" cy="6858000"/>
          </a:xfrm>
          <a:prstGeom prst="rect">
            <a:avLst/>
          </a:prstGeom>
        </p:spPr>
      </p:pic>
      <p:sp>
        <p:nvSpPr>
          <p:cNvPr id="3" name="Title 2"/>
          <p:cNvSpPr>
            <a:spLocks noGrp="1"/>
          </p:cNvSpPr>
          <p:nvPr>
            <p:ph type="ctrTitle"/>
          </p:nvPr>
        </p:nvSpPr>
        <p:spPr>
          <a:xfrm>
            <a:off x="4046796" y="23716"/>
            <a:ext cx="5097204" cy="1470025"/>
          </a:xfrm>
        </p:spPr>
        <p:txBody>
          <a:bodyPr>
            <a:normAutofit/>
          </a:bodyPr>
          <a:lstStyle/>
          <a:p>
            <a:r>
              <a:rPr lang="en-US" sz="6000" b="1" dirty="0">
                <a:solidFill>
                  <a:schemeClr val="bg1"/>
                </a:solidFill>
                <a:latin typeface="Arial" panose="020B0604020202020204" pitchFamily="34" charset="0"/>
                <a:cs typeface="Arial" panose="020B0604020202020204" pitchFamily="34" charset="0"/>
              </a:rPr>
              <a:t>Western</a:t>
            </a:r>
          </a:p>
        </p:txBody>
      </p:sp>
      <p:pic>
        <p:nvPicPr>
          <p:cNvPr id="5" name="Picture 4"/>
          <p:cNvPicPr>
            <a:picLocks noChangeAspect="1"/>
          </p:cNvPicPr>
          <p:nvPr/>
        </p:nvPicPr>
        <p:blipFill>
          <a:blip r:embed="rId4">
            <a:extLst>
              <a:ext uri="{BEBA8EAE-BF5A-486C-A8C5-ECC9F3942E4B}">
                <a14:imgProps xmlns:a14="http://schemas.microsoft.com/office/drawing/2010/main">
                  <a14:imgLayer r:embed="rId5">
                    <a14:imgEffect>
                      <a14:backgroundRemoval t="0" b="100000" l="0" r="99750">
                        <a14:foregroundMark x1="16786" y1="52394" x2="16786" y2="52394"/>
                        <a14:foregroundMark x1="18786" y1="14962" x2="18786" y2="14962"/>
                        <a14:foregroundMark x1="25929" y1="19587" x2="25929" y2="19587"/>
                        <a14:foregroundMark x1="41500" y1="25299" x2="41500" y2="25299"/>
                        <a14:foregroundMark x1="70286" y1="2829" x2="70286" y2="2829"/>
                        <a14:foregroundMark x1="78607" y1="11317" x2="78607" y2="11317"/>
                        <a14:foregroundMark x1="55714" y1="12622" x2="55714" y2="12622"/>
                        <a14:foregroundMark x1="58786" y1="9793" x2="58786" y2="9793"/>
                        <a14:foregroundMark x1="64536" y1="5930" x2="64536" y2="5930"/>
                        <a14:foregroundMark x1="50464" y1="16757" x2="50464" y2="16757"/>
                        <a14:foregroundMark x1="48107" y1="19097" x2="48107" y2="19097"/>
                        <a14:foregroundMark x1="45393" y1="21654" x2="45393" y2="21654"/>
                        <a14:foregroundMark x1="53179" y1="14690" x2="53179" y2="14690"/>
                        <a14:foregroundMark x1="61143" y1="7726" x2="61143" y2="7726"/>
                        <a14:foregroundMark x1="57071" y1="10827" x2="57071" y2="10827"/>
                        <a14:foregroundMark x1="62857" y1="5930" x2="62857" y2="5930"/>
                        <a14:foregroundMark x1="65714" y1="4135" x2="65714" y2="4135"/>
                        <a14:foregroundMark x1="86714" y1="20892" x2="86714" y2="20892"/>
                        <a14:backgroundMark x1="38607" y1="5386" x2="38607" y2="5386"/>
                        <a14:backgroundMark x1="25929" y1="8270" x2="25929" y2="8270"/>
                        <a14:backgroundMark x1="10679" y1="3863" x2="10679" y2="3863"/>
                        <a14:backgroundMark x1="49464" y1="12622" x2="49464" y2="12622"/>
                        <a14:backgroundMark x1="39964" y1="19314" x2="39964" y2="19314"/>
                        <a14:backgroundMark x1="84679" y1="4897" x2="84679" y2="4897"/>
                        <a14:backgroundMark x1="59607" y1="3319" x2="59607" y2="3319"/>
                        <a14:backgroundMark x1="63179" y1="2285" x2="63179" y2="2285"/>
                        <a14:backgroundMark x1="30821" y1="27584" x2="30821" y2="27584"/>
                        <a14:backgroundMark x1="29821" y1="50544" x2="29821" y2="50544"/>
                        <a14:backgroundMark x1="35571" y1="59576" x2="35571" y2="59576"/>
                        <a14:backgroundMark x1="38607" y1="64255" x2="38607" y2="64255"/>
                        <a14:backgroundMark x1="36571" y1="59358" x2="36571" y2="59358"/>
                        <a14:backgroundMark x1="33893" y1="54461" x2="33893" y2="54461"/>
                        <a14:backgroundMark x1="31857" y1="53645" x2="31857" y2="53645"/>
                        <a14:backgroundMark x1="4250" y1="49021" x2="4250" y2="49021"/>
                        <a14:backgroundMark x1="1857" y1="45158" x2="1857" y2="45158"/>
                        <a14:backgroundMark x1="2214" y1="50326" x2="2214" y2="50326"/>
                        <a14:backgroundMark x1="9500" y1="48259" x2="9500" y2="48259"/>
                        <a14:backgroundMark x1="19464" y1="46953" x2="19464" y2="46953"/>
                        <a14:backgroundMark x1="30643" y1="12350" x2="30643" y2="12350"/>
                        <a14:backgroundMark x1="31679" y1="19097" x2="31679" y2="19097"/>
                        <a14:backgroundMark x1="30143" y1="16757" x2="30143" y2="16757"/>
                        <a14:backgroundMark x1="16250" y1="2829" x2="16250" y2="2829"/>
                        <a14:backgroundMark x1="22179" y1="4625" x2="22179" y2="4625"/>
                        <a14:backgroundMark x1="43036" y1="9032" x2="43036" y2="9032"/>
                        <a14:backgroundMark x1="39643" y1="12350" x2="39643" y2="12350"/>
                        <a14:backgroundMark x1="5250" y1="6420" x2="5250" y2="6420"/>
                        <a14:backgroundMark x1="55714" y1="4353" x2="55714" y2="4353"/>
                        <a14:backgroundMark x1="51321" y1="6202" x2="51321" y2="6202"/>
                        <a14:backgroundMark x1="48607" y1="9249" x2="48607" y2="9249"/>
                        <a14:backgroundMark x1="47750" y1="4353" x2="47750" y2="4353"/>
                        <a14:backgroundMark x1="41679" y1="1251" x2="41679" y2="1251"/>
                        <a14:backgroundMark x1="33214" y1="4625" x2="33214" y2="4625"/>
                        <a14:backgroundMark x1="36750" y1="18063" x2="36750" y2="18063"/>
                        <a14:backgroundMark x1="36929" y1="24266" x2="36929" y2="24266"/>
                        <a14:backgroundMark x1="66071" y1="1795" x2="66071" y2="1795"/>
                        <a14:backgroundMark x1="61143" y1="1251" x2="61143" y2="1251"/>
                        <a14:backgroundMark x1="45893" y1="5386" x2="45893" y2="5386"/>
                        <a14:backgroundMark x1="2214" y1="8760" x2="2214" y2="8760"/>
                        <a14:backgroundMark x1="2714" y1="1523" x2="2714" y2="1523"/>
                      </a14:backgroundRemoval>
                    </a14:imgEffect>
                  </a14:imgLayer>
                </a14:imgProps>
              </a:ext>
            </a:extLst>
          </a:blip>
          <a:stretch>
            <a:fillRect/>
          </a:stretch>
        </p:blipFill>
        <p:spPr>
          <a:xfrm flipH="1">
            <a:off x="3787904" y="3763962"/>
            <a:ext cx="5356096" cy="2877184"/>
          </a:xfrm>
          <a:prstGeom prst="rect">
            <a:avLst/>
          </a:prstGeom>
        </p:spPr>
      </p:pic>
      <p:pic>
        <p:nvPicPr>
          <p:cNvPr id="7" name="Picture 6"/>
          <p:cNvPicPr>
            <a:picLocks noChangeAspect="1"/>
          </p:cNvPicPr>
          <p:nvPr/>
        </p:nvPicPr>
        <p:blipFill>
          <a:blip r:embed="rId6">
            <a:extLst>
              <a:ext uri="{BEBA8EAE-BF5A-486C-A8C5-ECC9F3942E4B}">
                <a14:imgProps xmlns:a14="http://schemas.microsoft.com/office/drawing/2010/main">
                  <a14:imgLayer r:embed="rId7">
                    <a14:imgEffect>
                      <a14:backgroundRemoval t="0" b="92800" l="0" r="100000">
                        <a14:foregroundMark x1="54100" y1="58200" x2="54100" y2="58200"/>
                        <a14:foregroundMark x1="51200" y1="60900" x2="51200" y2="60900"/>
                        <a14:foregroundMark x1="57500" y1="66500" x2="57500" y2="66500"/>
                        <a14:foregroundMark x1="55100" y1="14800" x2="55100" y2="14800"/>
                        <a14:foregroundMark x1="43900" y1="14300" x2="43900" y2="14300"/>
                        <a14:foregroundMark x1="27500" y1="18900" x2="27500" y2="18900"/>
                        <a14:foregroundMark x1="7800" y1="34100" x2="7800" y2="34100"/>
                        <a14:foregroundMark x1="2400" y1="27200" x2="2400" y2="27200"/>
                        <a14:foregroundMark x1="9000" y1="38200" x2="9000" y2="38200"/>
                        <a14:foregroundMark x1="14300" y1="36000" x2="14300" y2="36000"/>
                        <a14:foregroundMark x1="17300" y1="15800" x2="17300" y2="15800"/>
                        <a14:foregroundMark x1="14600" y1="21900" x2="14600" y2="21900"/>
                        <a14:foregroundMark x1="8700" y1="26200" x2="8700" y2="26200"/>
                        <a14:foregroundMark x1="72200" y1="19700" x2="72200" y2="19700"/>
                        <a14:foregroundMark x1="67500" y1="16700" x2="67500" y2="16700"/>
                        <a14:foregroundMark x1="82400" y1="19200" x2="82400" y2="19200"/>
                        <a14:foregroundMark x1="87500" y1="26500" x2="87500" y2="26500"/>
                        <a14:foregroundMark x1="11400" y1="17200" x2="11400" y2="17200"/>
                        <a14:foregroundMark x1="4300" y1="21100" x2="4300" y2="21100"/>
                        <a14:foregroundMark x1="81200" y1="3100" x2="81200" y2="3100"/>
                        <a14:foregroundMark x1="89200" y1="85800" x2="89200" y2="85800"/>
                        <a14:foregroundMark x1="93600" y1="80900" x2="93600" y2="80900"/>
                        <a14:foregroundMark x1="97500" y1="75500" x2="97500" y2="75500"/>
                        <a14:foregroundMark x1="86800" y1="82600" x2="86800" y2="82600"/>
                        <a14:foregroundMark x1="76300" y1="87500" x2="76300" y2="87500"/>
                        <a14:foregroundMark x1="63100" y1="89400" x2="63100" y2="89400"/>
                        <a14:foregroundMark x1="30200" y1="88000" x2="30200" y2="88000"/>
                        <a14:foregroundMark x1="2900" y1="74100" x2="2900" y2="74100"/>
                        <a14:foregroundMark x1="8700" y1="78200" x2="8700" y2="78200"/>
                        <a14:foregroundMark x1="16100" y1="81400" x2="16100" y2="81400"/>
                        <a14:foregroundMark x1="22100" y1="84800" x2="22100" y2="84800"/>
                        <a14:foregroundMark x1="50200" y1="63600" x2="50200" y2="63600"/>
                        <a14:foregroundMark x1="38500" y1="88700" x2="38500" y2="88700"/>
                        <a14:foregroundMark x1="45300" y1="89700" x2="45300" y2="89700"/>
                        <a14:foregroundMark x1="57000" y1="89700" x2="57000" y2="89700"/>
                        <a14:foregroundMark x1="52400" y1="90400" x2="52400" y2="90400"/>
                        <a14:foregroundMark x1="47000" y1="90400" x2="47000" y2="90400"/>
                        <a14:foregroundMark x1="39700" y1="89400" x2="39700" y2="89400"/>
                        <a14:foregroundMark x1="41900" y1="89900" x2="41900" y2="89900"/>
                        <a14:foregroundMark x1="50400" y1="89700" x2="50400" y2="89700"/>
                        <a14:foregroundMark x1="35600" y1="87500" x2="35600" y2="87500"/>
                        <a14:foregroundMark x1="33600" y1="88400" x2="33600" y2="88400"/>
                        <a14:foregroundMark x1="26800" y1="85500" x2="26800" y2="85500"/>
                        <a14:foregroundMark x1="21700" y1="18700" x2="21700" y2="18700"/>
                        <a14:foregroundMark x1="5300" y1="75500" x2="5300" y2="75500"/>
                        <a14:foregroundMark x1="11400" y1="79200" x2="11400" y2="79200"/>
                        <a14:foregroundMark x1="18000" y1="82800" x2="18000" y2="82800"/>
                        <a14:foregroundMark x1="14300" y1="80600" x2="14300" y2="80600"/>
                        <a14:foregroundMark x1="39200" y1="11600" x2="39200" y2="11600"/>
                        <a14:backgroundMark x1="94800" y1="28900" x2="94800" y2="28900"/>
                        <a14:backgroundMark x1="14100" y1="6000" x2="14100" y2="6000"/>
                        <a14:backgroundMark x1="92400" y1="10900" x2="92400" y2="10900"/>
                        <a14:backgroundMark x1="80700" y1="5500" x2="80700" y2="5500"/>
                        <a14:backgroundMark x1="97500" y1="8200" x2="97500" y2="8200"/>
                        <a14:backgroundMark x1="71700" y1="2800" x2="71700" y2="2800"/>
                        <a14:backgroundMark x1="58000" y1="3100" x2="58000" y2="3100"/>
                        <a14:backgroundMark x1="38000" y1="4000" x2="38000" y2="4000"/>
                        <a14:backgroundMark x1="48700" y1="90200" x2="48700" y2="90200"/>
                      </a14:backgroundRemoval>
                    </a14:imgEffect>
                  </a14:imgLayer>
                </a14:imgProps>
              </a:ext>
            </a:extLst>
          </a:blip>
          <a:stretch>
            <a:fillRect/>
          </a:stretch>
        </p:blipFill>
        <p:spPr>
          <a:xfrm>
            <a:off x="7176473" y="1987758"/>
            <a:ext cx="1967527" cy="1967527"/>
          </a:xfrm>
          <a:prstGeom prst="rect">
            <a:avLst/>
          </a:prstGeom>
        </p:spPr>
      </p:pic>
      <p:pic>
        <p:nvPicPr>
          <p:cNvPr id="9" name="Picture 8"/>
          <p:cNvPicPr>
            <a:picLocks noChangeAspect="1"/>
          </p:cNvPicPr>
          <p:nvPr/>
        </p:nvPicPr>
        <p:blipFill>
          <a:blip r:embed="rId8">
            <a:extLst>
              <a:ext uri="{BEBA8EAE-BF5A-486C-A8C5-ECC9F3942E4B}">
                <a14:imgProps xmlns:a14="http://schemas.microsoft.com/office/drawing/2010/main">
                  <a14:imgLayer r:embed="rId9">
                    <a14:imgEffect>
                      <a14:backgroundRemoval t="4823" b="98670" l="2658" r="89985"/>
                    </a14:imgEffect>
                  </a14:imgLayer>
                </a14:imgProps>
              </a:ext>
            </a:extLst>
          </a:blip>
          <a:stretch>
            <a:fillRect/>
          </a:stretch>
        </p:blipFill>
        <p:spPr>
          <a:xfrm rot="20233265">
            <a:off x="3536502" y="2366226"/>
            <a:ext cx="2273239" cy="1579709"/>
          </a:xfrm>
          <a:prstGeom prst="rect">
            <a:avLst/>
          </a:prstGeom>
        </p:spPr>
      </p:pic>
      <p:pic>
        <p:nvPicPr>
          <p:cNvPr id="6" name="Picture 5"/>
          <p:cNvPicPr>
            <a:picLocks noChangeAspect="1"/>
          </p:cNvPicPr>
          <p:nvPr/>
        </p:nvPicPr>
        <p:blipFill>
          <a:blip r:embed="rId10">
            <a:extLst>
              <a:ext uri="{BEBA8EAE-BF5A-486C-A8C5-ECC9F3942E4B}">
                <a14:imgProps xmlns:a14="http://schemas.microsoft.com/office/drawing/2010/main">
                  <a14:imgLayer r:embed="rId11">
                    <a14:imgEffect>
                      <a14:backgroundRemoval t="3583" b="92833" l="1792" r="94333"/>
                    </a14:imgEffect>
                  </a14:imgLayer>
                </a14:imgProps>
              </a:ext>
            </a:extLst>
          </a:blip>
          <a:stretch>
            <a:fillRect/>
          </a:stretch>
        </p:blipFill>
        <p:spPr>
          <a:xfrm rot="5400000">
            <a:off x="5313233" y="1570151"/>
            <a:ext cx="1755049" cy="2632574"/>
          </a:xfrm>
          <a:prstGeom prst="rect">
            <a:avLst/>
          </a:prstGeom>
        </p:spPr>
      </p:pic>
    </p:spTree>
    <p:extLst>
      <p:ext uri="{BB962C8B-B14F-4D97-AF65-F5344CB8AC3E}">
        <p14:creationId xmlns:p14="http://schemas.microsoft.com/office/powerpoint/2010/main" val="187419405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BEBA8EAE-BF5A-486C-A8C5-ECC9F3942E4B}">
                <a14:imgProps xmlns:a14="http://schemas.microsoft.com/office/drawing/2010/main">
                  <a14:imgLayer r:embed="rId3">
                    <a14:imgEffect>
                      <a14:colorTemperature colorTemp="5900"/>
                    </a14:imgEffect>
                  </a14:imgLayer>
                </a14:imgProps>
              </a:ext>
            </a:extLst>
          </a:blip>
          <a:stretch>
            <a:fillRect/>
          </a:stretch>
        </p:blipFill>
        <p:spPr>
          <a:xfrm>
            <a:off x="0" y="0"/>
            <a:ext cx="9144000" cy="6858000"/>
          </a:xfrm>
          <a:prstGeom prst="rect">
            <a:avLst/>
          </a:prstGeom>
        </p:spPr>
      </p:pic>
      <p:sp>
        <p:nvSpPr>
          <p:cNvPr id="3" name="Title 2"/>
          <p:cNvSpPr>
            <a:spLocks noGrp="1"/>
          </p:cNvSpPr>
          <p:nvPr>
            <p:ph type="ctrTitle"/>
          </p:nvPr>
        </p:nvSpPr>
        <p:spPr>
          <a:xfrm>
            <a:off x="4046796" y="23716"/>
            <a:ext cx="5097204" cy="1470025"/>
          </a:xfrm>
        </p:spPr>
        <p:txBody>
          <a:bodyPr>
            <a:normAutofit/>
          </a:bodyPr>
          <a:lstStyle/>
          <a:p>
            <a:r>
              <a:rPr lang="en-US" sz="6000" b="1" dirty="0">
                <a:solidFill>
                  <a:schemeClr val="bg1"/>
                </a:solidFill>
                <a:latin typeface="Arial" panose="020B0604020202020204" pitchFamily="34" charset="0"/>
                <a:cs typeface="Arial" panose="020B0604020202020204" pitchFamily="34" charset="0"/>
              </a:rPr>
              <a:t>Dessert</a:t>
            </a:r>
          </a:p>
        </p:txBody>
      </p:sp>
      <p:pic>
        <p:nvPicPr>
          <p:cNvPr id="2" name="Picture 1"/>
          <p:cNvPicPr>
            <a:picLocks noChangeAspect="1"/>
          </p:cNvPicPr>
          <p:nvPr/>
        </p:nvPicPr>
        <p:blipFill>
          <a:blip r:embed="rId4">
            <a:extLst>
              <a:ext uri="{BEBA8EAE-BF5A-486C-A8C5-ECC9F3942E4B}">
                <a14:imgProps xmlns:a14="http://schemas.microsoft.com/office/drawing/2010/main">
                  <a14:imgLayer r:embed="rId5">
                    <a14:imgEffect>
                      <a14:backgroundRemoval t="0" b="100000" l="10167" r="90000"/>
                    </a14:imgEffect>
                  </a14:imgLayer>
                </a14:imgProps>
              </a:ext>
            </a:extLst>
          </a:blip>
          <a:stretch>
            <a:fillRect/>
          </a:stretch>
        </p:blipFill>
        <p:spPr>
          <a:xfrm rot="5400000">
            <a:off x="3276132" y="1748208"/>
            <a:ext cx="7114367" cy="4621369"/>
          </a:xfrm>
          <a:prstGeom prst="rect">
            <a:avLst/>
          </a:prstGeom>
        </p:spPr>
      </p:pic>
    </p:spTree>
    <p:extLst>
      <p:ext uri="{BB962C8B-B14F-4D97-AF65-F5344CB8AC3E}">
        <p14:creationId xmlns:p14="http://schemas.microsoft.com/office/powerpoint/2010/main" val="340239382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BEBA8EAE-BF5A-486C-A8C5-ECC9F3942E4B}">
                <a14:imgProps xmlns:a14="http://schemas.microsoft.com/office/drawing/2010/main">
                  <a14:imgLayer r:embed="rId3">
                    <a14:imgEffect>
                      <a14:colorTemperature colorTemp="5900"/>
                    </a14:imgEffect>
                  </a14:imgLayer>
                </a14:imgProps>
              </a:ext>
            </a:extLst>
          </a:blip>
          <a:stretch>
            <a:fillRect/>
          </a:stretch>
        </p:blipFill>
        <p:spPr>
          <a:xfrm>
            <a:off x="0" y="0"/>
            <a:ext cx="9144000" cy="6858000"/>
          </a:xfrm>
          <a:prstGeom prst="rect">
            <a:avLst/>
          </a:prstGeom>
        </p:spPr>
      </p:pic>
      <p:sp>
        <p:nvSpPr>
          <p:cNvPr id="3" name="Title 2"/>
          <p:cNvSpPr>
            <a:spLocks noGrp="1"/>
          </p:cNvSpPr>
          <p:nvPr>
            <p:ph type="ctrTitle"/>
          </p:nvPr>
        </p:nvSpPr>
        <p:spPr>
          <a:xfrm>
            <a:off x="4046796" y="998365"/>
            <a:ext cx="5097204" cy="1470025"/>
          </a:xfrm>
        </p:spPr>
        <p:txBody>
          <a:bodyPr>
            <a:normAutofit fontScale="90000"/>
          </a:bodyPr>
          <a:lstStyle/>
          <a:p>
            <a:r>
              <a:rPr lang="en-US" sz="5300" b="1" dirty="0">
                <a:solidFill>
                  <a:schemeClr val="bg1"/>
                </a:solidFill>
                <a:latin typeface="Arial" panose="020B0604020202020204" pitchFamily="34" charset="0"/>
                <a:cs typeface="Arial" panose="020B0604020202020204" pitchFamily="34" charset="0"/>
              </a:rPr>
              <a:t>Happiness Bag</a:t>
            </a:r>
            <a:br>
              <a:rPr lang="en-US" sz="7200" dirty="0">
                <a:solidFill>
                  <a:schemeClr val="bg1"/>
                </a:solidFill>
                <a:latin typeface="Arial" panose="020B0604020202020204" pitchFamily="34" charset="0"/>
                <a:cs typeface="Arial" panose="020B0604020202020204" pitchFamily="34" charset="0"/>
              </a:rPr>
            </a:br>
            <a:r>
              <a:rPr lang="en-US" sz="4000" b="1" dirty="0">
                <a:solidFill>
                  <a:schemeClr val="bg1"/>
                </a:solidFill>
                <a:latin typeface="Arial" panose="020B0604020202020204" pitchFamily="34" charset="0"/>
                <a:cs typeface="Arial" panose="020B0604020202020204" pitchFamily="34" charset="0"/>
              </a:rPr>
              <a:t>Fun awaits with </a:t>
            </a:r>
            <a:br>
              <a:rPr lang="en-US" sz="4000" b="1" dirty="0">
                <a:solidFill>
                  <a:schemeClr val="bg1"/>
                </a:solidFill>
                <a:latin typeface="Arial" panose="020B0604020202020204" pitchFamily="34" charset="0"/>
                <a:cs typeface="Arial" panose="020B0604020202020204" pitchFamily="34" charset="0"/>
              </a:rPr>
            </a:br>
            <a:r>
              <a:rPr lang="en-US" sz="4000" b="1" dirty="0">
                <a:solidFill>
                  <a:schemeClr val="bg1"/>
                </a:solidFill>
                <a:latin typeface="Arial" panose="020B0604020202020204" pitchFamily="34" charset="0"/>
                <a:cs typeface="Arial" panose="020B0604020202020204" pitchFamily="34" charset="0"/>
              </a:rPr>
              <a:t>Questions, rewards      &amp; food</a:t>
            </a:r>
          </a:p>
        </p:txBody>
      </p:sp>
      <p:pic>
        <p:nvPicPr>
          <p:cNvPr id="2" name="Picture 1"/>
          <p:cNvPicPr>
            <a:picLocks noChangeAspect="1"/>
          </p:cNvPicPr>
          <p:nvPr/>
        </p:nvPicPr>
        <p:blipFill>
          <a:blip r:embed="rId4">
            <a:extLst>
              <a:ext uri="{BEBA8EAE-BF5A-486C-A8C5-ECC9F3942E4B}">
                <a14:imgProps xmlns:a14="http://schemas.microsoft.com/office/drawing/2010/main">
                  <a14:imgLayer r:embed="rId5">
                    <a14:imgEffect>
                      <a14:backgroundRemoval t="4042" b="91250" l="0" r="97375">
                        <a14:foregroundMark x1="58375" y1="34542" x2="58375" y2="34542"/>
                        <a14:foregroundMark x1="43500" y1="28917" x2="43500" y2="28917"/>
                        <a14:foregroundMark x1="25563" y1="30708" x2="25563" y2="30708"/>
                        <a14:foregroundMark x1="13000" y1="32750" x2="13000" y2="32750"/>
                        <a14:foregroundMark x1="17063" y1="44958" x2="17063" y2="44958"/>
                        <a14:foregroundMark x1="13000" y1="44708" x2="13000" y2="44708"/>
                        <a14:foregroundMark x1="17063" y1="58500" x2="17063" y2="58500"/>
                        <a14:foregroundMark x1="34375" y1="51708" x2="34375" y2="51708"/>
                        <a14:foregroundMark x1="31313" y1="65292" x2="31313" y2="65292"/>
                        <a14:foregroundMark x1="53688" y1="64375" x2="53688" y2="64375"/>
                        <a14:foregroundMark x1="48563" y1="58958" x2="48563" y2="58958"/>
                        <a14:foregroundMark x1="53312" y1="51500" x2="53312" y2="51500"/>
                        <a14:foregroundMark x1="65188" y1="50583" x2="65188" y2="50583"/>
                        <a14:foregroundMark x1="71938" y1="57833" x2="71938" y2="57833"/>
                        <a14:foregroundMark x1="73313" y1="49000" x2="73313" y2="49000"/>
                        <a14:foregroundMark x1="58750" y1="27792" x2="58750" y2="27792"/>
                        <a14:foregroundMark x1="45563" y1="22375" x2="45563" y2="22375"/>
                        <a14:foregroundMark x1="84500" y1="57375" x2="84500" y2="57375"/>
                        <a14:foregroundMark x1="80750" y1="64375" x2="80750" y2="64375"/>
                        <a14:foregroundMark x1="67188" y1="64583" x2="67188" y2="64583"/>
                        <a14:foregroundMark x1="73313" y1="70000" x2="73313" y2="70000"/>
                        <a14:foregroundMark x1="27250" y1="65500" x2="27250" y2="65500"/>
                        <a14:foregroundMark x1="50250" y1="71167" x2="50250" y2="71167"/>
                        <a14:foregroundMark x1="63125" y1="70917" x2="63125" y2="70917"/>
                        <a14:foregroundMark x1="59062" y1="77708" x2="59062" y2="77708"/>
                        <a14:foregroundMark x1="45875" y1="78375" x2="45875" y2="78375"/>
                        <a14:foregroundMark x1="70938" y1="76792" x2="70938" y2="76792"/>
                        <a14:foregroundMark x1="81750" y1="76125" x2="81750" y2="76125"/>
                        <a14:foregroundMark x1="85188" y1="69792" x2="85188" y2="69792"/>
                        <a14:foregroundMark x1="20125" y1="72708" x2="20125" y2="72708"/>
                        <a14:foregroundMark x1="22500" y1="73625" x2="22500" y2="73625"/>
                        <a14:backgroundMark x1="40125" y1="26208" x2="40125" y2="26208"/>
                      </a14:backgroundRemoval>
                    </a14:imgEffect>
                  </a14:imgLayer>
                </a14:imgProps>
              </a:ext>
            </a:extLst>
          </a:blip>
          <a:stretch>
            <a:fillRect/>
          </a:stretch>
        </p:blipFill>
        <p:spPr>
          <a:xfrm>
            <a:off x="4991368" y="2136789"/>
            <a:ext cx="3724049" cy="5586074"/>
          </a:xfrm>
          <a:prstGeom prst="rect">
            <a:avLst/>
          </a:prstGeom>
        </p:spPr>
      </p:pic>
    </p:spTree>
    <p:extLst>
      <p:ext uri="{BB962C8B-B14F-4D97-AF65-F5344CB8AC3E}">
        <p14:creationId xmlns:p14="http://schemas.microsoft.com/office/powerpoint/2010/main" val="308336342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744</TotalTime>
  <Words>587</Words>
  <Application>Microsoft Macintosh PowerPoint</Application>
  <PresentationFormat>On-screen Show (4:3)</PresentationFormat>
  <Paragraphs>50</Paragraphs>
  <Slides>25</Slides>
  <Notes>9</Notes>
  <HiddenSlides>0</HiddenSlides>
  <MMClips>5</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25</vt:i4>
      </vt:variant>
    </vt:vector>
  </HeadingPairs>
  <TitlesOfParts>
    <vt:vector size="28" baseType="lpstr">
      <vt:lpstr>Arial</vt:lpstr>
      <vt:lpstr>Calibri</vt:lpstr>
      <vt:lpstr>Office Theme</vt:lpstr>
      <vt:lpstr>PowerPoint Presentation</vt:lpstr>
      <vt:lpstr>PowerPoint Presentation</vt:lpstr>
      <vt:lpstr>Knock Knock Ping Pong</vt:lpstr>
      <vt:lpstr>PowerPoint Presentation</vt:lpstr>
      <vt:lpstr>PowerPoint Presentation</vt:lpstr>
      <vt:lpstr>PowerPoint Presentation</vt:lpstr>
      <vt:lpstr> Story 1</vt:lpstr>
      <vt:lpstr>Chew Chor Meng’s Story</vt:lpstr>
      <vt:lpstr>“Father’s Love Letter” </vt:lpstr>
      <vt:lpstr>He is knocking  and knocking on your door</vt:lpstr>
      <vt:lpstr>He is knocking  and knocking on your door</vt:lpstr>
      <vt:lpstr>PowerPoint Presentation</vt:lpstr>
      <vt:lpstr>John 1:12 “Yet to all who did receive Him, to those who believed in His    name, He gave the right to become children of God”</vt:lpstr>
      <vt:lpstr>On the Cross, Jesus paid the price             for your sins  </vt:lpstr>
      <vt:lpstr>Only Jesus can fill the God-shaped vacuum of emptiness in our lives </vt:lpstr>
      <vt:lpstr>He is knocking and knocking to come into  your life (Like the cup)</vt:lpstr>
      <vt:lpstr>He has knocked on your door before  And He is still knocking on your door  even at those times when you closed      the door on Him  </vt:lpstr>
      <vt:lpstr>You only need to open the door               and let Him in and you will enjoy          the rights of the children of God</vt:lpstr>
      <vt:lpstr>So You Would Come</vt:lpstr>
      <vt:lpstr>He is standing there waiting for you</vt:lpstr>
      <vt:lpstr>Will you open that door                   of your heart?  Pray with us.</vt:lpstr>
      <vt:lpstr> Knock Knock!  How can we pray for you?</vt:lpstr>
      <vt:lpstr>Western</vt:lpstr>
      <vt:lpstr>Dessert</vt:lpstr>
      <vt:lpstr>Happiness Bag Fun awaits with  Questions, rewards      &amp; food</vt:lpstr>
    </vt:vector>
  </TitlesOfParts>
  <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Joanna</dc:creator>
  <cp:lastModifiedBy>Yong Tai Tong</cp:lastModifiedBy>
  <cp:revision>33</cp:revision>
  <dcterms:created xsi:type="dcterms:W3CDTF">2019-03-29T08:26:26Z</dcterms:created>
  <dcterms:modified xsi:type="dcterms:W3CDTF">2019-07-24T09:27:52Z</dcterms:modified>
</cp:coreProperties>
</file>