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258" r:id="rId3"/>
    <p:sldId id="257" r:id="rId4"/>
    <p:sldId id="295" r:id="rId5"/>
    <p:sldId id="261" r:id="rId6"/>
    <p:sldId id="263" r:id="rId7"/>
    <p:sldId id="266" r:id="rId8"/>
    <p:sldId id="267" r:id="rId9"/>
    <p:sldId id="262" r:id="rId10"/>
    <p:sldId id="291" r:id="rId11"/>
    <p:sldId id="268" r:id="rId12"/>
    <p:sldId id="269" r:id="rId13"/>
    <p:sldId id="270" r:id="rId14"/>
    <p:sldId id="271" r:id="rId15"/>
    <p:sldId id="272" r:id="rId16"/>
    <p:sldId id="273" r:id="rId17"/>
    <p:sldId id="274" r:id="rId18"/>
    <p:sldId id="275" r:id="rId19"/>
    <p:sldId id="276" r:id="rId20"/>
    <p:sldId id="294"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6" r:id="rId36"/>
    <p:sldId id="265" r:id="rId37"/>
    <p:sldId id="297" r:id="rId38"/>
    <p:sldId id="264" r:id="rId39"/>
    <p:sldId id="260"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63"/>
    <p:restoredTop sz="93617"/>
  </p:normalViewPr>
  <p:slideViewPr>
    <p:cSldViewPr snapToGrid="0" snapToObjects="1">
      <p:cViewPr varScale="1">
        <p:scale>
          <a:sx n="61" d="100"/>
          <a:sy n="61" d="100"/>
        </p:scale>
        <p:origin x="1752" y="20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568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2F3CF4-4832-7246-884A-E58CA86559D3}" type="datetimeFigureOut">
              <a:rPr lang="en-US" smtClean="0"/>
              <a:t>7/19/19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E2C29B-F37A-C44A-89D1-7FF198373FCF}" type="slidenum">
              <a:rPr lang="en-US" smtClean="0"/>
              <a:t>‹#›</a:t>
            </a:fld>
            <a:endParaRPr lang="en-US"/>
          </a:p>
        </p:txBody>
      </p:sp>
    </p:spTree>
    <p:extLst>
      <p:ext uri="{BB962C8B-B14F-4D97-AF65-F5344CB8AC3E}">
        <p14:creationId xmlns:p14="http://schemas.microsoft.com/office/powerpoint/2010/main" val="214723621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qHIzhSX9MLQ"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Let’s sing </a:t>
            </a:r>
            <a:r>
              <a:rPr lang="en-US" dirty="0" err="1"/>
              <a:t>Planetshaker’s</a:t>
            </a:r>
            <a:r>
              <a:rPr lang="en-US" dirty="0"/>
              <a:t> “Now I’m Free” </a:t>
            </a:r>
            <a:r>
              <a:rPr lang="en-SG" sz="1200" kern="1200" dirty="0">
                <a:solidFill>
                  <a:schemeClr val="tx1"/>
                </a:solidFill>
                <a:effectLst/>
                <a:latin typeface="+mn-lt"/>
                <a:ea typeface="+mn-ea"/>
                <a:cs typeface="+mn-cs"/>
              </a:rPr>
              <a:t>- </a:t>
            </a:r>
            <a:r>
              <a:rPr lang="en-SG" sz="1200" u="sng" kern="1200" dirty="0">
                <a:solidFill>
                  <a:schemeClr val="tx1"/>
                </a:solidFill>
                <a:effectLst/>
                <a:latin typeface="+mn-lt"/>
                <a:ea typeface="+mn-ea"/>
                <a:cs typeface="+mn-cs"/>
                <a:hlinkClick r:id="rId3"/>
              </a:rPr>
              <a:t>https://www.youtube.com/watch?v=qHIzhSX9MLQ</a:t>
            </a:r>
            <a:endParaRPr lang="en-SG"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0E2C29B-F37A-C44A-89D1-7FF198373FCF}" type="slidenum">
              <a:rPr lang="en-US" smtClean="0"/>
              <a:t>10</a:t>
            </a:fld>
            <a:endParaRPr lang="en-US"/>
          </a:p>
        </p:txBody>
      </p:sp>
    </p:spTree>
    <p:extLst>
      <p:ext uri="{BB962C8B-B14F-4D97-AF65-F5344CB8AC3E}">
        <p14:creationId xmlns:p14="http://schemas.microsoft.com/office/powerpoint/2010/main" val="1077856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we allow ourselves to be entangled by various encumbrances in life which set us back and even endanger our lives, but it is very difficult to cut off and let go of these. Watch this animated video, “The Last Knit”</a:t>
            </a:r>
          </a:p>
        </p:txBody>
      </p:sp>
      <p:sp>
        <p:nvSpPr>
          <p:cNvPr id="4" name="Slide Number Placeholder 3"/>
          <p:cNvSpPr>
            <a:spLocks noGrp="1"/>
          </p:cNvSpPr>
          <p:nvPr>
            <p:ph type="sldNum" sz="quarter" idx="5"/>
          </p:nvPr>
        </p:nvSpPr>
        <p:spPr/>
        <p:txBody>
          <a:bodyPr/>
          <a:lstStyle/>
          <a:p>
            <a:fld id="{60E2C29B-F37A-C44A-89D1-7FF198373FCF}" type="slidenum">
              <a:rPr lang="en-US" smtClean="0"/>
              <a:t>20</a:t>
            </a:fld>
            <a:endParaRPr lang="en-US"/>
          </a:p>
        </p:txBody>
      </p:sp>
    </p:spTree>
    <p:extLst>
      <p:ext uri="{BB962C8B-B14F-4D97-AF65-F5344CB8AC3E}">
        <p14:creationId xmlns:p14="http://schemas.microsoft.com/office/powerpoint/2010/main" val="339966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man left God, his spirit</a:t>
            </a:r>
            <a:r>
              <a:rPr lang="en-US" baseline="0" dirty="0"/>
              <a:t> became poor. So some may be so poor, that he only has money. God can make us rich in spirit. He bore the curse, so we can be blessed through His Abrahamic blessing</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30</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t>
            </a:r>
            <a:r>
              <a:rPr lang="en-US" baseline="0" dirty="0"/>
              <a:t> can give freedom to those with character deficiencies, so we no longer fall under the control of bad habits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31</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a:t>
            </a:r>
            <a:r>
              <a:rPr lang="en-US" baseline="0" dirty="0"/>
              <a:t> just physical eyes but spiritual eyes, especially those blinded by desires.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32</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a:t>
            </a:r>
            <a:r>
              <a:rPr lang="en-US" baseline="0" dirty="0"/>
              <a:t> just physical eyes but spiritual eyes, especially those blinded </a:t>
            </a:r>
            <a:r>
              <a:rPr lang="en-US" baseline="0"/>
              <a:t>by desires.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33</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a:t>
            </a:r>
            <a:r>
              <a:rPr lang="en-US" baseline="0" dirty="0"/>
              <a:t> have the joy of having your burdens lifted.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34</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the group to pray the Sinner’s Prayer with you, inviting Jesus into their lives to set them free from whatever encumbrances they are trapped by.</a:t>
            </a:r>
          </a:p>
        </p:txBody>
      </p:sp>
      <p:sp>
        <p:nvSpPr>
          <p:cNvPr id="4" name="Slide Number Placeholder 3"/>
          <p:cNvSpPr>
            <a:spLocks noGrp="1"/>
          </p:cNvSpPr>
          <p:nvPr>
            <p:ph type="sldNum" sz="quarter" idx="5"/>
          </p:nvPr>
        </p:nvSpPr>
        <p:spPr/>
        <p:txBody>
          <a:bodyPr/>
          <a:lstStyle/>
          <a:p>
            <a:fld id="{60E2C29B-F37A-C44A-89D1-7FF198373FCF}" type="slidenum">
              <a:rPr lang="en-US" smtClean="0"/>
              <a:t>36</a:t>
            </a:fld>
            <a:endParaRPr lang="en-US"/>
          </a:p>
        </p:txBody>
      </p:sp>
    </p:spTree>
    <p:extLst>
      <p:ext uri="{BB962C8B-B14F-4D97-AF65-F5344CB8AC3E}">
        <p14:creationId xmlns:p14="http://schemas.microsoft.com/office/powerpoint/2010/main" val="717633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pairs or small groups, pray for your BESTs and for </a:t>
            </a:r>
            <a:r>
              <a:rPr lang="en-US"/>
              <a:t>each other.</a:t>
            </a:r>
            <a:endParaRPr lang="en-US" dirty="0"/>
          </a:p>
        </p:txBody>
      </p:sp>
      <p:sp>
        <p:nvSpPr>
          <p:cNvPr id="4" name="Slide Number Placeholder 3"/>
          <p:cNvSpPr>
            <a:spLocks noGrp="1"/>
          </p:cNvSpPr>
          <p:nvPr>
            <p:ph type="sldNum" sz="quarter" idx="5"/>
          </p:nvPr>
        </p:nvSpPr>
        <p:spPr/>
        <p:txBody>
          <a:bodyPr/>
          <a:lstStyle/>
          <a:p>
            <a:fld id="{60E2C29B-F37A-C44A-89D1-7FF198373FCF}" type="slidenum">
              <a:rPr lang="en-US" smtClean="0"/>
              <a:t>37</a:t>
            </a:fld>
            <a:endParaRPr lang="en-US"/>
          </a:p>
        </p:txBody>
      </p:sp>
    </p:spTree>
    <p:extLst>
      <p:ext uri="{BB962C8B-B14F-4D97-AF65-F5344CB8AC3E}">
        <p14:creationId xmlns:p14="http://schemas.microsoft.com/office/powerpoint/2010/main" val="3615146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x-none"/>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x-none"/>
              <a:t>Click to edit Master subtitle style</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744589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Content Placeholder 2"/>
          <p:cNvSpPr>
            <a:spLocks noGrp="1"/>
          </p:cNvSpPr>
          <p:nvPr>
            <p:ph idx="1"/>
          </p:nvPr>
        </p:nvSpPr>
        <p:spPr/>
        <p:txBody>
          <a:body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38035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x-none"/>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x-none"/>
              <a:t>Click to edit Master text styles</a:t>
            </a:r>
          </a:p>
        </p:txBody>
      </p:sp>
      <p:sp>
        <p:nvSpPr>
          <p:cNvPr id="4" name="Date Placeholder 3"/>
          <p:cNvSpPr>
            <a:spLocks noGrp="1"/>
          </p:cNvSpPr>
          <p:nvPr>
            <p:ph type="dt" sz="half" idx="10"/>
          </p:nvPr>
        </p:nvSpPr>
        <p:spPr/>
        <p:txBody>
          <a:bodyPr/>
          <a:lstStyle/>
          <a:p>
            <a:fld id="{EF92E793-1D68-A642-8C2D-227F12275BD7}"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643820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5" name="Date Placeholder 4"/>
          <p:cNvSpPr>
            <a:spLocks noGrp="1"/>
          </p:cNvSpPr>
          <p:nvPr>
            <p:ph type="dt" sz="half" idx="10"/>
          </p:nvPr>
        </p:nvSpPr>
        <p:spPr/>
        <p:txBody>
          <a:bodyPr/>
          <a:lstStyle/>
          <a:p>
            <a:fld id="{EF92E793-1D68-A642-8C2D-227F12275BD7}"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3923093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x-none"/>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7" name="Date Placeholder 6"/>
          <p:cNvSpPr>
            <a:spLocks noGrp="1"/>
          </p:cNvSpPr>
          <p:nvPr>
            <p:ph type="dt" sz="half" idx="10"/>
          </p:nvPr>
        </p:nvSpPr>
        <p:spPr/>
        <p:txBody>
          <a:bodyPr/>
          <a:lstStyle/>
          <a:p>
            <a:fld id="{EF92E793-1D68-A642-8C2D-227F12275BD7}" type="datetimeFigureOut">
              <a:rPr lang="en-US" smtClean="0"/>
              <a:t>7/19/19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42208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Date Placeholder 2"/>
          <p:cNvSpPr>
            <a:spLocks noGrp="1"/>
          </p:cNvSpPr>
          <p:nvPr>
            <p:ph type="dt" sz="half" idx="10"/>
          </p:nvPr>
        </p:nvSpPr>
        <p:spPr/>
        <p:txBody>
          <a:bodyPr/>
          <a:lstStyle/>
          <a:p>
            <a:fld id="{EF92E793-1D68-A642-8C2D-227F12275BD7}" type="datetimeFigureOut">
              <a:rPr lang="en-US" smtClean="0"/>
              <a:t>7/19/19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3265446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2E793-1D68-A642-8C2D-227F12275BD7}" type="datetimeFigureOut">
              <a:rPr lang="en-US" smtClean="0"/>
              <a:t>7/19/19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375664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x-none"/>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a:t>Click to edit Master text styles</a:t>
            </a:r>
          </a:p>
        </p:txBody>
      </p:sp>
      <p:sp>
        <p:nvSpPr>
          <p:cNvPr id="5" name="Date Placeholder 4"/>
          <p:cNvSpPr>
            <a:spLocks noGrp="1"/>
          </p:cNvSpPr>
          <p:nvPr>
            <p:ph type="dt" sz="half" idx="10"/>
          </p:nvPr>
        </p:nvSpPr>
        <p:spPr/>
        <p:txBody>
          <a:bodyPr/>
          <a:lstStyle/>
          <a:p>
            <a:fld id="{EF92E793-1D68-A642-8C2D-227F12275BD7}"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824471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x-none"/>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a:t>Click to edit Master text styles</a:t>
            </a:r>
          </a:p>
        </p:txBody>
      </p:sp>
      <p:sp>
        <p:nvSpPr>
          <p:cNvPr id="5" name="Date Placeholder 4"/>
          <p:cNvSpPr>
            <a:spLocks noGrp="1"/>
          </p:cNvSpPr>
          <p:nvPr>
            <p:ph type="dt" sz="half" idx="10"/>
          </p:nvPr>
        </p:nvSpPr>
        <p:spPr/>
        <p:txBody>
          <a:bodyPr/>
          <a:lstStyle/>
          <a:p>
            <a:fld id="{EF92E793-1D68-A642-8C2D-227F12275BD7}"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86869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695915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x-none"/>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35103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x-none"/>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2E793-1D68-A642-8C2D-227F12275BD7}" type="datetimeFigureOut">
              <a:rPr lang="en-US" smtClean="0"/>
              <a:t>7/19/19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A688DA-147A-394B-81B5-9169457196C2}" type="slidenum">
              <a:rPr lang="en-US" smtClean="0"/>
              <a:t>‹#›</a:t>
            </a:fld>
            <a:endParaRPr lang="en-US"/>
          </a:p>
        </p:txBody>
      </p:sp>
    </p:spTree>
    <p:extLst>
      <p:ext uri="{BB962C8B-B14F-4D97-AF65-F5344CB8AC3E}">
        <p14:creationId xmlns:p14="http://schemas.microsoft.com/office/powerpoint/2010/main" val="571919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2.wdp"/><Relationship Id="rId4" Type="http://schemas.openxmlformats.org/officeDocument/2006/relationships/image" Target="../media/image3.png"/><Relationship Id="rId9" Type="http://schemas.microsoft.com/office/2007/relationships/hdphoto" Target="../media/hdphoto4.wdp"/></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5.wdp"/></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7.wdp"/><Relationship Id="rId5" Type="http://schemas.openxmlformats.org/officeDocument/2006/relationships/image" Target="../media/image9.png"/><Relationship Id="rId4" Type="http://schemas.microsoft.com/office/2007/relationships/hdphoto" Target="../media/hdphoto6.wdp"/></Relationships>
</file>

<file path=ppt/slides/_rels/slide6.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9.wdp"/><Relationship Id="rId5" Type="http://schemas.openxmlformats.org/officeDocument/2006/relationships/image" Target="../media/image9.png"/><Relationship Id="rId4" Type="http://schemas.microsoft.com/office/2007/relationships/hdphoto" Target="../media/hdphoto6.wdp"/></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1.wdp"/></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5" Type="http://schemas.microsoft.com/office/2007/relationships/hdphoto" Target="../media/hdphoto12.wdp"/><Relationship Id="rId4" Type="http://schemas.openxmlformats.org/officeDocument/2006/relationships/image" Target="../media/image13.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11" Type="http://schemas.microsoft.com/office/2007/relationships/hdphoto" Target="../media/hdphoto13.wdp"/><Relationship Id="rId5" Type="http://schemas.microsoft.com/office/2007/relationships/hdphoto" Target="../media/hdphoto12.wdp"/><Relationship Id="rId10" Type="http://schemas.openxmlformats.org/officeDocument/2006/relationships/image" Target="../media/image18.png"/><Relationship Id="rId4" Type="http://schemas.openxmlformats.org/officeDocument/2006/relationships/image" Target="../media/image13.png"/><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5" Type="http://schemas.microsoft.com/office/2007/relationships/hdphoto" Target="../media/hdphoto14.wdp"/><Relationship Id="rId10" Type="http://schemas.openxmlformats.org/officeDocument/2006/relationships/image" Target="../media/image20.png"/><Relationship Id="rId4" Type="http://schemas.openxmlformats.org/officeDocument/2006/relationships/image" Target="../media/image13.png"/><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5.wdp"/></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5" Type="http://schemas.microsoft.com/office/2007/relationships/hdphoto" Target="../media/hdphoto16.wdp"/><Relationship Id="rId4" Type="http://schemas.openxmlformats.org/officeDocument/2006/relationships/image" Target="../media/image13.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8.wdp"/></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8.wdp"/></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5" Type="http://schemas.microsoft.com/office/2007/relationships/hdphoto" Target="../media/hdphoto19.wdp"/><Relationship Id="rId4" Type="http://schemas.openxmlformats.org/officeDocument/2006/relationships/image" Target="../media/image13.png"/><Relationship Id="rId9"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2.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2.wdp"/><Relationship Id="rId5" Type="http://schemas.microsoft.com/office/2007/relationships/hdphoto" Target="../media/hdphoto21.wdp"/><Relationship Id="rId4" Type="http://schemas.microsoft.com/office/2007/relationships/hdphoto" Target="../media/hdphoto20.wdp"/></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23.wdp"/></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24.wdp"/></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26.wdp"/><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28.png"/><Relationship Id="rId5" Type="http://schemas.microsoft.com/office/2007/relationships/hdphoto" Target="../media/hdphoto25.wdp"/><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1.xml"/><Relationship Id="rId5" Type="http://schemas.microsoft.com/office/2007/relationships/hdphoto" Target="../media/hdphoto27.wdp"/><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p:txBody>
          <a:bodyPr>
            <a:noAutofit/>
          </a:bodyPr>
          <a:lstStyle/>
          <a:p>
            <a:r>
              <a:rPr lang="en-US" sz="9600" dirty="0">
                <a:solidFill>
                  <a:schemeClr val="bg1"/>
                </a:solidFill>
                <a:latin typeface="Mistral"/>
                <a:cs typeface="Mistral"/>
              </a:rPr>
              <a:t>Freedom Is Here </a:t>
            </a:r>
          </a:p>
        </p:txBody>
      </p:sp>
    </p:spTree>
    <p:extLst>
      <p:ext uri="{BB962C8B-B14F-4D97-AF65-F5344CB8AC3E}">
        <p14:creationId xmlns:p14="http://schemas.microsoft.com/office/powerpoint/2010/main" val="117573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0" y="0"/>
            <a:ext cx="9144000" cy="6858000"/>
          </a:xfrm>
          <a:prstGeom prst="rect">
            <a:avLst/>
          </a:prstGeom>
        </p:spPr>
      </p:pic>
      <p:sp>
        <p:nvSpPr>
          <p:cNvPr id="8" name="Title 1"/>
          <p:cNvSpPr>
            <a:spLocks noGrp="1"/>
          </p:cNvSpPr>
          <p:nvPr>
            <p:ph type="ctrTitle"/>
          </p:nvPr>
        </p:nvSpPr>
        <p:spPr>
          <a:xfrm>
            <a:off x="3775026" y="1095562"/>
            <a:ext cx="5368974" cy="1470025"/>
          </a:xfrm>
        </p:spPr>
        <p:txBody>
          <a:bodyPr>
            <a:noAutofit/>
          </a:bodyPr>
          <a:lstStyle/>
          <a:p>
            <a:r>
              <a:rPr lang="en-US" sz="7200" dirty="0">
                <a:solidFill>
                  <a:schemeClr val="bg1"/>
                </a:solidFill>
                <a:latin typeface="Mistral"/>
                <a:cs typeface="Mistral"/>
              </a:rPr>
              <a:t>DINNER</a:t>
            </a:r>
          </a:p>
        </p:txBody>
      </p:sp>
      <p:pic>
        <p:nvPicPr>
          <p:cNvPr id="3" name="Picture 2"/>
          <p:cNvPicPr>
            <a:picLocks noChangeAspect="1"/>
          </p:cNvPicPr>
          <p:nvPr/>
        </p:nvPicPr>
        <p:blipFill>
          <a:blip r:embed="rId4">
            <a:extLst>
              <a:ext uri="{BEBA8EAE-BF5A-486C-A8C5-ECC9F3942E4B}">
                <a14:imgProps xmlns:a14="http://schemas.microsoft.com/office/drawing/2010/main">
                  <a14:imgLayer r:embed="rId5">
                    <a14:imgEffect>
                      <a14:backgroundRemoval t="6889" b="99778" l="0" r="90000"/>
                    </a14:imgEffect>
                  </a14:imgLayer>
                </a14:imgProps>
              </a:ext>
            </a:extLst>
          </a:blip>
          <a:stretch>
            <a:fillRect/>
          </a:stretch>
        </p:blipFill>
        <p:spPr>
          <a:xfrm>
            <a:off x="0" y="4072820"/>
            <a:ext cx="4951430" cy="2785180"/>
          </a:xfrm>
          <a:prstGeom prst="rect">
            <a:avLst/>
          </a:prstGeom>
        </p:spPr>
      </p:pic>
      <p:pic>
        <p:nvPicPr>
          <p:cNvPr id="9" name="Picture 8"/>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5833" l="0" r="100000">
                        <a14:foregroundMark x1="77431" y1="33958" x2="77431" y2="33958"/>
                        <a14:foregroundMark x1="48750" y1="24479" x2="48750" y2="24479"/>
                        <a14:foregroundMark x1="44722" y1="23021" x2="44722" y2="23021"/>
                        <a14:foregroundMark x1="61181" y1="19896" x2="61181" y2="19896"/>
                        <a14:foregroundMark x1="58403" y1="19896" x2="58403" y2="19896"/>
                        <a14:foregroundMark x1="7778" y1="47813" x2="7778" y2="47813"/>
                        <a14:foregroundMark x1="7083" y1="59375" x2="7083" y2="59375"/>
                        <a14:foregroundMark x1="23750" y1="75625" x2="23750" y2="75625"/>
                        <a14:foregroundMark x1="48750" y1="81354" x2="48750" y2="81354"/>
                        <a14:foregroundMark x1="38819" y1="80938" x2="38819" y2="80938"/>
                        <a14:foregroundMark x1="30625" y1="79167" x2="30625" y2="79167"/>
                        <a14:foregroundMark x1="70625" y1="29792" x2="70625" y2="29792"/>
                        <a14:foregroundMark x1="7778" y1="53750" x2="7778" y2="53750"/>
                        <a14:foregroundMark x1="6597" y1="38542" x2="6597" y2="38542"/>
                        <a14:foregroundMark x1="7778" y1="42083" x2="7778" y2="42083"/>
                        <a14:foregroundMark x1="12500" y1="67188" x2="12500" y2="67188"/>
                        <a14:foregroundMark x1="10139" y1="64688" x2="10139" y2="64688"/>
                        <a14:foregroundMark x1="8472" y1="61875" x2="8472" y2="61875"/>
                        <a14:foregroundMark x1="17917" y1="71458" x2="17917" y2="71458"/>
                        <a14:foregroundMark x1="15069" y1="70000" x2="15069" y2="70000"/>
                        <a14:foregroundMark x1="22361" y1="73542" x2="22361" y2="73542"/>
                        <a14:foregroundMark x1="20000" y1="75000" x2="20000" y2="75000"/>
                        <a14:foregroundMark x1="26806" y1="78854" x2="26806" y2="78854"/>
                        <a14:foregroundMark x1="60069" y1="82396" x2="60069" y2="82396"/>
                        <a14:foregroundMark x1="68958" y1="78125" x2="68958" y2="78125"/>
                        <a14:foregroundMark x1="82153" y1="70729" x2="82153" y2="70729"/>
                        <a14:foregroundMark x1="74861" y1="74583" x2="74861" y2="74583"/>
                        <a14:foregroundMark x1="65417" y1="83750" x2="65417" y2="83750"/>
                        <a14:foregroundMark x1="23750" y1="79583" x2="23750" y2="79583"/>
                        <a14:foregroundMark x1="22153" y1="78125" x2="22153" y2="78125"/>
                        <a14:foregroundMark x1="25208" y1="81354" x2="25208" y2="81354"/>
                        <a14:foregroundMark x1="12500" y1="38542" x2="12500" y2="38542"/>
                        <a14:foregroundMark x1="11806" y1="44271" x2="11806" y2="44271"/>
                        <a14:foregroundMark x1="5417" y1="53021" x2="5417" y2="53021"/>
                        <a14:foregroundMark x1="47778" y1="83438" x2="47778" y2="83438"/>
                      </a14:backgroundRemoval>
                    </a14:imgEffect>
                  </a14:imgLayer>
                </a14:imgProps>
              </a:ext>
            </a:extLst>
          </a:blip>
          <a:srcRect l="6592"/>
          <a:stretch/>
        </p:blipFill>
        <p:spPr>
          <a:xfrm flipH="1">
            <a:off x="3926824" y="4688663"/>
            <a:ext cx="3039497" cy="2169337"/>
          </a:xfrm>
          <a:prstGeom prst="rect">
            <a:avLst/>
          </a:prstGeom>
        </p:spPr>
      </p:pic>
      <p:pic>
        <p:nvPicPr>
          <p:cNvPr id="2" name="Picture 1"/>
          <p:cNvPicPr>
            <a:picLocks noChangeAspect="1"/>
          </p:cNvPicPr>
          <p:nvPr/>
        </p:nvPicPr>
        <p:blipFill>
          <a:blip r:embed="rId8">
            <a:extLst>
              <a:ext uri="{BEBA8EAE-BF5A-486C-A8C5-ECC9F3942E4B}">
                <a14:imgProps xmlns:a14="http://schemas.microsoft.com/office/drawing/2010/main">
                  <a14:imgLayer r:embed="rId9">
                    <a14:imgEffect>
                      <a14:backgroundRemoval t="0" b="96818" l="0" r="100000">
                        <a14:backgroundMark x1="89773" y1="9773" x2="89773" y2="9773"/>
                        <a14:backgroundMark x1="8864" y1="7500" x2="8864" y2="7500"/>
                        <a14:backgroundMark x1="5682" y1="17500" x2="5682" y2="17500"/>
                        <a14:backgroundMark x1="15909" y1="4318" x2="15909" y2="4318"/>
                        <a14:backgroundMark x1="22727" y1="3636" x2="22727" y2="3636"/>
                        <a14:backgroundMark x1="29773" y1="2727" x2="29773" y2="2727"/>
                      </a14:backgroundRemoval>
                    </a14:imgEffect>
                  </a14:imgLayer>
                </a14:imgProps>
              </a:ext>
            </a:extLst>
          </a:blip>
          <a:stretch>
            <a:fillRect/>
          </a:stretch>
        </p:blipFill>
        <p:spPr>
          <a:xfrm>
            <a:off x="5849101" y="3360618"/>
            <a:ext cx="3294899" cy="3294899"/>
          </a:xfrm>
          <a:prstGeom prst="rect">
            <a:avLst/>
          </a:prstGeom>
        </p:spPr>
      </p:pic>
    </p:spTree>
    <p:extLst>
      <p:ext uri="{BB962C8B-B14F-4D97-AF65-F5344CB8AC3E}">
        <p14:creationId xmlns:p14="http://schemas.microsoft.com/office/powerpoint/2010/main" val="459219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0" b="100000" l="0" r="100000">
                        <a14:foregroundMark x1="26602" y1="12147" x2="26602" y2="12147"/>
                        <a14:foregroundMark x1="36838" y1="12147" x2="36838" y2="12147"/>
                        <a14:foregroundMark x1="38162" y1="5643" x2="38162" y2="5643"/>
                        <a14:foregroundMark x1="32103" y1="15596" x2="32103" y2="15596"/>
                        <a14:foregroundMark x1="20543" y1="12539" x2="20543" y2="12539"/>
                        <a14:foregroundMark x1="25279" y1="24765" x2="25279" y2="24765"/>
                        <a14:foregroundMark x1="22214" y1="26332" x2="22214" y2="26332"/>
                        <a14:foregroundMark x1="17827" y1="25549" x2="17827" y2="25549"/>
                        <a14:foregroundMark x1="11003" y1="25157" x2="11003" y2="25157"/>
                        <a14:foregroundMark x1="33078" y1="25549" x2="33078" y2="25549"/>
                        <a14:foregroundMark x1="39903" y1="26332" x2="39903" y2="26332"/>
                        <a14:foregroundMark x1="63997" y1="26724" x2="63997" y2="26724"/>
                        <a14:foregroundMark x1="56198" y1="23981" x2="56198" y2="23981"/>
                        <a14:foregroundMark x1="68454" y1="25157" x2="68454" y2="25157"/>
                        <a14:foregroundMark x1="80292" y1="45455" x2="80292" y2="45455"/>
                        <a14:foregroundMark x1="42270" y1="64577" x2="42270" y2="64577"/>
                        <a14:foregroundMark x1="80292" y1="50392" x2="80292" y2="50392"/>
                        <a14:foregroundMark x1="83705" y1="47335" x2="83705" y2="47335"/>
                        <a14:foregroundMark x1="82382" y1="53056" x2="82382" y2="53056"/>
                        <a14:foregroundMark x1="64694" y1="64185" x2="64694" y2="64185"/>
                        <a14:foregroundMark x1="68106" y1="53056" x2="68106" y2="53056"/>
                        <a14:foregroundMark x1="58217" y1="53840" x2="58217" y2="53840"/>
                        <a14:foregroundMark x1="43315" y1="55016" x2="43315" y2="55016"/>
                        <a14:foregroundMark x1="45334" y1="67947" x2="45334" y2="67947"/>
                        <a14:foregroundMark x1="16086" y1="53056" x2="16086" y2="53056"/>
                        <a14:foregroundMark x1="21170" y1="53840" x2="21170" y2="53840"/>
                        <a14:foregroundMark x1="12047" y1="62618" x2="12047" y2="62618"/>
                        <a14:foregroundMark x1="11003" y1="78292" x2="11003" y2="78292"/>
                        <a14:foregroundMark x1="16086" y1="75235" x2="16086" y2="75235"/>
                        <a14:foregroundMark x1="23886" y1="86364" x2="23886" y2="86364"/>
                        <a14:foregroundMark x1="33426" y1="85580" x2="33426" y2="85580"/>
                        <a14:foregroundMark x1="37535" y1="86364" x2="37535" y2="86364"/>
                        <a14:foregroundMark x1="35794" y1="64890" x2="35794" y2="64890"/>
                        <a14:foregroundMark x1="21518" y1="59953" x2="21518" y2="59953"/>
                        <a14:foregroundMark x1="30014" y1="12539" x2="30014" y2="12539"/>
                        <a14:foregroundMark x1="27298" y1="96238" x2="27298" y2="96238"/>
                        <a14:foregroundMark x1="29387" y1="93966" x2="29387" y2="93966"/>
                        <a14:foregroundMark x1="56894" y1="84404" x2="56894" y2="84404"/>
                        <a14:foregroundMark x1="73886" y1="89420" x2="73886" y2="89420"/>
                        <a14:foregroundMark x1="58565" y1="62226" x2="58565" y2="62226"/>
                      </a14:backgroundRemoval>
                    </a14:imgEffect>
                  </a14:imgLayer>
                </a14:imgProps>
              </a:ext>
            </a:extLst>
          </a:blip>
          <a:stretch>
            <a:fillRect/>
          </a:stretch>
        </p:blipFill>
        <p:spPr>
          <a:xfrm>
            <a:off x="741680" y="455555"/>
            <a:ext cx="7843519" cy="3419744"/>
          </a:xfrm>
          <a:prstGeom prst="rect">
            <a:avLst/>
          </a:prstGeom>
        </p:spPr>
      </p:pic>
    </p:spTree>
    <p:extLst>
      <p:ext uri="{BB962C8B-B14F-4D97-AF65-F5344CB8AC3E}">
        <p14:creationId xmlns:p14="http://schemas.microsoft.com/office/powerpoint/2010/main" val="472534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5207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068945" y="219308"/>
            <a:ext cx="7772400" cy="1713760"/>
          </a:xfrm>
        </p:spPr>
        <p:txBody>
          <a:bodyPr>
            <a:noAutofit/>
          </a:bodyPr>
          <a:lstStyle/>
          <a:p>
            <a:r>
              <a:rPr lang="en-US" sz="6600" b="1" dirty="0">
                <a:latin typeface="Mistral"/>
                <a:cs typeface="Mistral"/>
              </a:rPr>
              <a:t>SHAKE IT OFF !</a:t>
            </a:r>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backgroundRemoval t="0" b="99375" l="0" r="99805">
                        <a14:foregroundMark x1="87578" y1="25278" x2="87578" y2="25278"/>
                        <a14:foregroundMark x1="86641" y1="37847" x2="86641" y2="37847"/>
                        <a14:foregroundMark x1="85234" y1="32847" x2="85234" y2="32847"/>
                        <a14:foregroundMark x1="90391" y1="54583" x2="90391" y2="54583"/>
                        <a14:foregroundMark x1="85234" y1="50000" x2="85234" y2="50000"/>
                        <a14:foregroundMark x1="85234" y1="64236" x2="85234" y2="64236"/>
                        <a14:foregroundMark x1="96992" y1="37847" x2="96992" y2="37847"/>
                        <a14:foregroundMark x1="93242" y1="40347" x2="93242" y2="40347"/>
                        <a14:foregroundMark x1="94180" y1="48750" x2="94180" y2="48750"/>
                        <a14:foregroundMark x1="94648" y1="78056" x2="94648" y2="78056"/>
                        <a14:foregroundMark x1="90625" y1="86389" x2="90625" y2="86389"/>
                        <a14:foregroundMark x1="87109" y1="76806" x2="87109" y2="76806"/>
                        <a14:foregroundMark x1="85703" y1="85972" x2="85703" y2="85972"/>
                        <a14:foregroundMark x1="83359" y1="83056" x2="83359" y2="83056"/>
                        <a14:foregroundMark x1="97695" y1="55417" x2="97695" y2="55417"/>
                        <a14:foregroundMark x1="97227" y1="87639" x2="97227" y2="87639"/>
                        <a14:foregroundMark x1="97695" y1="70903" x2="97695" y2="70903"/>
                        <a14:foregroundMark x1="97930" y1="64653" x2="97930" y2="64653"/>
                        <a14:foregroundMark x1="38359" y1="84306" x2="38359" y2="84306"/>
                        <a14:foregroundMark x1="36484" y1="88889" x2="36484" y2="88889"/>
                        <a14:foregroundMark x1="36016" y1="83472" x2="36016" y2="83472"/>
                        <a14:foregroundMark x1="83594" y1="75069" x2="83594" y2="75069"/>
                        <a14:foregroundMark x1="87344" y1="95208" x2="87344" y2="95208"/>
                        <a14:foregroundMark x1="95586" y1="96458" x2="95586" y2="96458"/>
                        <a14:foregroundMark x1="81914" y1="95625" x2="81914" y2="95625"/>
                        <a14:foregroundMark x1="71797" y1="94792" x2="71797" y2="94792"/>
                        <a14:foregroundMark x1="64023" y1="96458" x2="64023" y2="96458"/>
                        <a14:foregroundMark x1="55781" y1="83472" x2="55781" y2="83472"/>
                        <a14:foregroundMark x1="49453" y1="80556" x2="49453" y2="80556"/>
                        <a14:foregroundMark x1="91367" y1="67986" x2="91367" y2="67986"/>
                        <a14:foregroundMark x1="92305" y1="96458" x2="92305" y2="96458"/>
                        <a14:foregroundMark x1="47539" y1="83889" x2="47539" y2="83889"/>
                        <a14:foregroundMark x1="51328" y1="79722" x2="51328" y2="79722"/>
                        <a14:foregroundMark x1="55547" y1="78889" x2="55547" y2="78889"/>
                        <a14:foregroundMark x1="59805" y1="78472" x2="59805" y2="78472"/>
                        <a14:foregroundMark x1="65469" y1="75972" x2="65469" y2="75972"/>
                        <a14:foregroundMark x1="72266" y1="75069" x2="72266" y2="75069"/>
                        <a14:foregroundMark x1="75352" y1="72569" x2="75352" y2="72569"/>
                        <a14:foregroundMark x1="66172" y1="80556" x2="66172" y2="80556"/>
                        <a14:foregroundMark x1="63086" y1="81389" x2="63086" y2="81389"/>
                        <a14:foregroundMark x1="57461" y1="83472" x2="57461" y2="83472"/>
                        <a14:foregroundMark x1="90859" y1="42431" x2="90859" y2="42431"/>
                        <a14:foregroundMark x1="94648" y1="34514" x2="94648" y2="34514"/>
                        <a14:foregroundMark x1="92070" y1="35764" x2="92070" y2="35764"/>
                        <a14:foregroundMark x1="7070" y1="83472" x2="7070" y2="83472"/>
                        <a14:foregroundMark x1="5898" y1="89306" x2="5898" y2="89306"/>
                        <a14:foregroundMark x1="16484" y1="95625" x2="16484" y2="95625"/>
                        <a14:foregroundMark x1="17891" y1="90556" x2="17891" y2="90556"/>
                        <a14:foregroundMark x1="3984" y1="86389" x2="3984" y2="86389"/>
                        <a14:foregroundMark x1="7070" y1="92708" x2="7070" y2="92708"/>
                        <a14:foregroundMark x1="14141" y1="96042" x2="14141" y2="96042"/>
                        <a14:foregroundMark x1="85703" y1="42431" x2="85703" y2="42431"/>
                        <a14:foregroundMark x1="80508" y1="52917" x2="80508" y2="52917"/>
                        <a14:foregroundMark x1="93711" y1="60069" x2="93711" y2="60069"/>
                        <a14:foregroundMark x1="3750" y1="92708" x2="3750" y2="92708"/>
                        <a14:foregroundMark x1="4492" y1="96042" x2="4492" y2="96042"/>
                        <a14:foregroundMark x1="6602" y1="85972" x2="6602" y2="85972"/>
                        <a14:foregroundMark x1="89219" y1="47500" x2="89219" y2="47500"/>
                        <a14:backgroundMark x1="75117" y1="10208" x2="75117" y2="10208"/>
                        <a14:backgroundMark x1="69219" y1="10208" x2="69219" y2="10208"/>
                        <a14:backgroundMark x1="70625" y1="21528" x2="70625" y2="21528"/>
                        <a14:backgroundMark x1="76289" y1="24028" x2="76289" y2="24028"/>
                        <a14:backgroundMark x1="83828" y1="2708" x2="83828" y2="2708"/>
                        <a14:backgroundMark x1="92305" y1="5625" x2="92305" y2="5625"/>
                        <a14:backgroundMark x1="95820" y1="7292" x2="95820" y2="7292"/>
                        <a14:backgroundMark x1="96055" y1="29514" x2="96055" y2="29514"/>
                        <a14:backgroundMark x1="23320" y1="84722" x2="23320" y2="84722"/>
                        <a14:backgroundMark x1="23789" y1="77639" x2="23789" y2="77639"/>
                        <a14:backgroundMark x1="29883" y1="14444" x2="29883" y2="14444"/>
                        <a14:backgroundMark x1="27539" y1="30764" x2="27539" y2="30764"/>
                        <a14:backgroundMark x1="24961" y1="19444" x2="24961" y2="19444"/>
                        <a14:backgroundMark x1="25898" y1="5208" x2="25898" y2="5208"/>
                        <a14:backgroundMark x1="4492" y1="8125" x2="4492" y2="8125"/>
                        <a14:backgroundMark x1="2813" y1="4792" x2="2813" y2="4792"/>
                        <a14:backgroundMark x1="40742" y1="10208" x2="40742" y2="10208"/>
                        <a14:backgroundMark x1="45430" y1="7708" x2="45430" y2="7708"/>
                        <a14:backgroundMark x1="48750" y1="19444" x2="48750" y2="19444"/>
                        <a14:backgroundMark x1="49219" y1="26944" x2="49219" y2="26944"/>
                        <a14:backgroundMark x1="51563" y1="4792" x2="51563" y2="4792"/>
                        <a14:backgroundMark x1="53438" y1="1875" x2="53438" y2="1875"/>
                        <a14:backgroundMark x1="40273" y1="3958" x2="40273" y2="3958"/>
                        <a14:backgroundMark x1="32734" y1="5208" x2="32734" y2="5208"/>
                        <a14:backgroundMark x1="29414" y1="4792" x2="29414" y2="4792"/>
                        <a14:backgroundMark x1="47773" y1="39097" x2="47773" y2="39097"/>
                        <a14:backgroundMark x1="24258" y1="89722" x2="24258" y2="89722"/>
                        <a14:backgroundMark x1="26367" y1="82639" x2="26367" y2="82639"/>
                      </a14:backgroundRemoval>
                    </a14:imgEffect>
                  </a14:imgLayer>
                </a14:imgProps>
              </a:ext>
            </a:extLst>
          </a:blip>
          <a:srcRect l="2354" t="3125" r="2060"/>
          <a:stretch/>
        </p:blipFill>
        <p:spPr>
          <a:xfrm>
            <a:off x="0" y="2303041"/>
            <a:ext cx="9293432" cy="4554960"/>
          </a:xfrm>
          <a:prstGeom prst="rect">
            <a:avLst/>
          </a:prstGeom>
        </p:spPr>
      </p:pic>
      <p:pic>
        <p:nvPicPr>
          <p:cNvPr id="5" name="Picture 4"/>
          <p:cNvPicPr>
            <a:picLocks noChangeAspect="1"/>
          </p:cNvPicPr>
          <p:nvPr/>
        </p:nvPicPr>
        <p:blipFill>
          <a:blip r:embed="rId5">
            <a:extLst>
              <a:ext uri="{BEBA8EAE-BF5A-486C-A8C5-ECC9F3942E4B}">
                <a14:imgProps xmlns:a14="http://schemas.microsoft.com/office/drawing/2010/main">
                  <a14:imgLayer r:embed="rId6">
                    <a14:imgEffect>
                      <a14:backgroundRemoval t="852" b="98864" l="2486" r="95384">
                        <a14:backgroundMark x1="40767" y1="79403" x2="40767" y2="79403"/>
                      </a14:backgroundRemoval>
                    </a14:imgEffect>
                  </a14:imgLayer>
                </a14:imgProps>
              </a:ext>
            </a:extLst>
          </a:blip>
          <a:stretch>
            <a:fillRect/>
          </a:stretch>
        </p:blipFill>
        <p:spPr>
          <a:xfrm>
            <a:off x="68893" y="21524"/>
            <a:ext cx="2000104" cy="2000104"/>
          </a:xfrm>
          <a:prstGeom prst="rect">
            <a:avLst/>
          </a:prstGeom>
        </p:spPr>
      </p:pic>
      <p:pic>
        <p:nvPicPr>
          <p:cNvPr id="7" name="Picture 6"/>
          <p:cNvPicPr>
            <a:picLocks noChangeAspect="1"/>
          </p:cNvPicPr>
          <p:nvPr/>
        </p:nvPicPr>
        <p:blipFill>
          <a:blip r:embed="rId7">
            <a:extLst>
              <a:ext uri="{BEBA8EAE-BF5A-486C-A8C5-ECC9F3942E4B}">
                <a14:imgProps xmlns:a14="http://schemas.microsoft.com/office/drawing/2010/main">
                  <a14:imgLayer r:embed="rId8">
                    <a14:imgEffect>
                      <a14:backgroundRemoval t="10000" b="99426" l="10000" r="90000"/>
                    </a14:imgEffect>
                  </a14:imgLayer>
                </a14:imgProps>
              </a:ext>
            </a:extLst>
          </a:blip>
          <a:stretch>
            <a:fillRect/>
          </a:stretch>
        </p:blipFill>
        <p:spPr>
          <a:xfrm>
            <a:off x="7426170" y="495057"/>
            <a:ext cx="1867262" cy="1807984"/>
          </a:xfrm>
          <a:prstGeom prst="rect">
            <a:avLst/>
          </a:prstGeom>
        </p:spPr>
      </p:pic>
    </p:spTree>
    <p:extLst>
      <p:ext uri="{BB962C8B-B14F-4D97-AF65-F5344CB8AC3E}">
        <p14:creationId xmlns:p14="http://schemas.microsoft.com/office/powerpoint/2010/main" val="2637582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293433" cy="7008666"/>
          </a:xfrm>
          <a:prstGeom prst="rect">
            <a:avLst/>
          </a:prstGeom>
        </p:spPr>
      </p:pic>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backgroundRemoval t="0" b="99375" l="0" r="99805">
                        <a14:foregroundMark x1="87578" y1="25278" x2="87578" y2="25278"/>
                        <a14:foregroundMark x1="86641" y1="37847" x2="86641" y2="37847"/>
                        <a14:foregroundMark x1="85234" y1="32847" x2="85234" y2="32847"/>
                        <a14:foregroundMark x1="90391" y1="54583" x2="90391" y2="54583"/>
                        <a14:foregroundMark x1="85234" y1="50000" x2="85234" y2="50000"/>
                        <a14:foregroundMark x1="85234" y1="64236" x2="85234" y2="64236"/>
                        <a14:foregroundMark x1="96992" y1="37847" x2="96992" y2="37847"/>
                        <a14:foregroundMark x1="93242" y1="40347" x2="93242" y2="40347"/>
                        <a14:foregroundMark x1="94180" y1="48750" x2="94180" y2="48750"/>
                        <a14:foregroundMark x1="94648" y1="78056" x2="94648" y2="78056"/>
                        <a14:foregroundMark x1="90625" y1="86389" x2="90625" y2="86389"/>
                        <a14:foregroundMark x1="87109" y1="76806" x2="87109" y2="76806"/>
                        <a14:foregroundMark x1="85703" y1="85972" x2="85703" y2="85972"/>
                        <a14:foregroundMark x1="83359" y1="83056" x2="83359" y2="83056"/>
                        <a14:foregroundMark x1="97695" y1="55417" x2="97695" y2="55417"/>
                        <a14:foregroundMark x1="97227" y1="87639" x2="97227" y2="87639"/>
                        <a14:foregroundMark x1="97695" y1="70903" x2="97695" y2="70903"/>
                        <a14:foregroundMark x1="97930" y1="64653" x2="97930" y2="64653"/>
                        <a14:foregroundMark x1="38359" y1="84306" x2="38359" y2="84306"/>
                        <a14:foregroundMark x1="36484" y1="88889" x2="36484" y2="88889"/>
                        <a14:foregroundMark x1="36016" y1="83472" x2="36016" y2="83472"/>
                        <a14:foregroundMark x1="83594" y1="75069" x2="83594" y2="75069"/>
                        <a14:foregroundMark x1="87344" y1="95208" x2="87344" y2="95208"/>
                        <a14:foregroundMark x1="95586" y1="96458" x2="95586" y2="96458"/>
                        <a14:foregroundMark x1="81914" y1="95625" x2="81914" y2="95625"/>
                        <a14:foregroundMark x1="71797" y1="94792" x2="71797" y2="94792"/>
                        <a14:foregroundMark x1="64023" y1="96458" x2="64023" y2="96458"/>
                        <a14:foregroundMark x1="55781" y1="83472" x2="55781" y2="83472"/>
                        <a14:foregroundMark x1="49453" y1="80556" x2="49453" y2="80556"/>
                        <a14:foregroundMark x1="91367" y1="67986" x2="91367" y2="67986"/>
                        <a14:foregroundMark x1="92305" y1="96458" x2="92305" y2="96458"/>
                        <a14:foregroundMark x1="47539" y1="83889" x2="47539" y2="83889"/>
                        <a14:foregroundMark x1="51328" y1="79722" x2="51328" y2="79722"/>
                        <a14:foregroundMark x1="55547" y1="78889" x2="55547" y2="78889"/>
                        <a14:foregroundMark x1="59805" y1="78472" x2="59805" y2="78472"/>
                        <a14:foregroundMark x1="65469" y1="75972" x2="65469" y2="75972"/>
                        <a14:foregroundMark x1="72266" y1="75069" x2="72266" y2="75069"/>
                        <a14:foregroundMark x1="75352" y1="72569" x2="75352" y2="72569"/>
                        <a14:foregroundMark x1="66172" y1="80556" x2="66172" y2="80556"/>
                        <a14:foregroundMark x1="63086" y1="81389" x2="63086" y2="81389"/>
                        <a14:foregroundMark x1="57461" y1="83472" x2="57461" y2="83472"/>
                        <a14:foregroundMark x1="90859" y1="42431" x2="90859" y2="42431"/>
                        <a14:foregroundMark x1="94648" y1="34514" x2="94648" y2="34514"/>
                        <a14:foregroundMark x1="92070" y1="35764" x2="92070" y2="35764"/>
                        <a14:foregroundMark x1="7070" y1="83472" x2="7070" y2="83472"/>
                        <a14:foregroundMark x1="5898" y1="89306" x2="5898" y2="89306"/>
                        <a14:foregroundMark x1="16484" y1="95625" x2="16484" y2="95625"/>
                        <a14:foregroundMark x1="17891" y1="90556" x2="17891" y2="90556"/>
                        <a14:foregroundMark x1="3984" y1="86389" x2="3984" y2="86389"/>
                        <a14:foregroundMark x1="7070" y1="92708" x2="7070" y2="92708"/>
                        <a14:foregroundMark x1="14141" y1="96042" x2="14141" y2="96042"/>
                        <a14:foregroundMark x1="85703" y1="42431" x2="85703" y2="42431"/>
                        <a14:foregroundMark x1="80508" y1="52917" x2="80508" y2="52917"/>
                        <a14:foregroundMark x1="93711" y1="60069" x2="93711" y2="60069"/>
                        <a14:foregroundMark x1="3750" y1="92708" x2="3750" y2="92708"/>
                        <a14:foregroundMark x1="4492" y1="96042" x2="4492" y2="96042"/>
                        <a14:foregroundMark x1="6602" y1="85972" x2="6602" y2="85972"/>
                        <a14:foregroundMark x1="89219" y1="47500" x2="89219" y2="47500"/>
                        <a14:backgroundMark x1="75117" y1="10208" x2="75117" y2="10208"/>
                        <a14:backgroundMark x1="69219" y1="10208" x2="69219" y2="10208"/>
                        <a14:backgroundMark x1="70625" y1="21528" x2="70625" y2="21528"/>
                        <a14:backgroundMark x1="76289" y1="24028" x2="76289" y2="24028"/>
                        <a14:backgroundMark x1="83828" y1="2708" x2="83828" y2="2708"/>
                        <a14:backgroundMark x1="92305" y1="5625" x2="92305" y2="5625"/>
                        <a14:backgroundMark x1="95820" y1="7292" x2="95820" y2="7292"/>
                        <a14:backgroundMark x1="96055" y1="29514" x2="96055" y2="29514"/>
                        <a14:backgroundMark x1="23320" y1="84722" x2="23320" y2="84722"/>
                        <a14:backgroundMark x1="23789" y1="77639" x2="23789" y2="77639"/>
                        <a14:backgroundMark x1="29883" y1="14444" x2="29883" y2="14444"/>
                        <a14:backgroundMark x1="27539" y1="30764" x2="27539" y2="30764"/>
                        <a14:backgroundMark x1="24961" y1="19444" x2="24961" y2="19444"/>
                        <a14:backgroundMark x1="25898" y1="5208" x2="25898" y2="5208"/>
                        <a14:backgroundMark x1="4492" y1="8125" x2="4492" y2="8125"/>
                        <a14:backgroundMark x1="2813" y1="4792" x2="2813" y2="4792"/>
                        <a14:backgroundMark x1="40742" y1="10208" x2="40742" y2="10208"/>
                        <a14:backgroundMark x1="45430" y1="7708" x2="45430" y2="7708"/>
                        <a14:backgroundMark x1="48750" y1="19444" x2="48750" y2="19444"/>
                        <a14:backgroundMark x1="49219" y1="26944" x2="49219" y2="26944"/>
                        <a14:backgroundMark x1="51563" y1="4792" x2="51563" y2="4792"/>
                        <a14:backgroundMark x1="53438" y1="1875" x2="53438" y2="1875"/>
                        <a14:backgroundMark x1="40273" y1="3958" x2="40273" y2="3958"/>
                        <a14:backgroundMark x1="32734" y1="5208" x2="32734" y2="5208"/>
                        <a14:backgroundMark x1="29414" y1="4792" x2="29414" y2="4792"/>
                        <a14:backgroundMark x1="47773" y1="39097" x2="47773" y2="39097"/>
                        <a14:backgroundMark x1="24258" y1="89722" x2="24258" y2="89722"/>
                        <a14:backgroundMark x1="26367" y1="82639" x2="26367" y2="82639"/>
                      </a14:backgroundRemoval>
                    </a14:imgEffect>
                  </a14:imgLayer>
                </a14:imgProps>
              </a:ext>
            </a:extLst>
          </a:blip>
          <a:srcRect l="2354" t="3125" r="2060"/>
          <a:stretch/>
        </p:blipFill>
        <p:spPr>
          <a:xfrm>
            <a:off x="2278861" y="4519985"/>
            <a:ext cx="4567029" cy="2338016"/>
          </a:xfrm>
          <a:prstGeom prst="rect">
            <a:avLst/>
          </a:prstGeom>
        </p:spPr>
      </p:pic>
      <p:pic>
        <p:nvPicPr>
          <p:cNvPr id="5" name="Picture 4"/>
          <p:cNvPicPr>
            <a:picLocks noChangeAspect="1"/>
          </p:cNvPicPr>
          <p:nvPr/>
        </p:nvPicPr>
        <p:blipFill>
          <a:blip r:embed="rId5">
            <a:extLst>
              <a:ext uri="{BEBA8EAE-BF5A-486C-A8C5-ECC9F3942E4B}">
                <a14:imgProps xmlns:a14="http://schemas.microsoft.com/office/drawing/2010/main">
                  <a14:imgLayer r:embed="rId6">
                    <a14:imgEffect>
                      <a14:backgroundRemoval t="852" b="98864" l="2486" r="95384">
                        <a14:backgroundMark x1="40767" y1="79403" x2="40767" y2="79403"/>
                      </a14:backgroundRemoval>
                    </a14:imgEffect>
                  </a14:imgLayer>
                </a14:imgProps>
              </a:ext>
            </a:extLst>
          </a:blip>
          <a:stretch>
            <a:fillRect/>
          </a:stretch>
        </p:blipFill>
        <p:spPr>
          <a:xfrm>
            <a:off x="305659" y="21524"/>
            <a:ext cx="1526571" cy="1526571"/>
          </a:xfrm>
          <a:prstGeom prst="rect">
            <a:avLst/>
          </a:prstGeom>
        </p:spPr>
      </p:pic>
      <p:pic>
        <p:nvPicPr>
          <p:cNvPr id="7" name="Picture 6"/>
          <p:cNvPicPr>
            <a:picLocks noChangeAspect="1"/>
          </p:cNvPicPr>
          <p:nvPr/>
        </p:nvPicPr>
        <p:blipFill>
          <a:blip r:embed="rId7">
            <a:extLst>
              <a:ext uri="{BEBA8EAE-BF5A-486C-A8C5-ECC9F3942E4B}">
                <a14:imgProps xmlns:a14="http://schemas.microsoft.com/office/drawing/2010/main">
                  <a14:imgLayer r:embed="rId8">
                    <a14:imgEffect>
                      <a14:backgroundRemoval t="10000" b="99426" l="10000" r="90000"/>
                    </a14:imgEffect>
                  </a14:imgLayer>
                </a14:imgProps>
              </a:ext>
            </a:extLst>
          </a:blip>
          <a:stretch>
            <a:fillRect/>
          </a:stretch>
        </p:blipFill>
        <p:spPr>
          <a:xfrm>
            <a:off x="7426170" y="344391"/>
            <a:ext cx="1867262" cy="1807984"/>
          </a:xfrm>
          <a:prstGeom prst="rect">
            <a:avLst/>
          </a:prstGeom>
        </p:spPr>
      </p:pic>
      <p:sp>
        <p:nvSpPr>
          <p:cNvPr id="8" name="Title 2"/>
          <p:cNvSpPr txBox="1">
            <a:spLocks/>
          </p:cNvSpPr>
          <p:nvPr/>
        </p:nvSpPr>
        <p:spPr>
          <a:xfrm>
            <a:off x="443545" y="1992409"/>
            <a:ext cx="8430438"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b="1" dirty="0">
                <a:latin typeface="Caveat Bold"/>
                <a:cs typeface="Caveat Bold"/>
              </a:rPr>
              <a:t>You will have Post-It notes stuck onto you</a:t>
            </a:r>
          </a:p>
          <a:p>
            <a:endParaRPr lang="en-US" sz="3200" b="1" dirty="0">
              <a:latin typeface="Caveat Bold"/>
              <a:cs typeface="Caveat Bold"/>
            </a:endParaRPr>
          </a:p>
          <a:p>
            <a:r>
              <a:rPr lang="en-US" sz="3200" b="1" dirty="0">
                <a:latin typeface="Caveat Bold"/>
                <a:cs typeface="Caveat Bold"/>
              </a:rPr>
              <a:t>These Post-It notes have words on them</a:t>
            </a:r>
          </a:p>
          <a:p>
            <a:endParaRPr lang="en-US" sz="3200" b="1" dirty="0">
              <a:latin typeface="Caveat Bold"/>
              <a:cs typeface="Caveat Bold"/>
            </a:endParaRPr>
          </a:p>
          <a:p>
            <a:r>
              <a:rPr lang="en-US" sz="3200" b="1" dirty="0">
                <a:latin typeface="Caveat Bold"/>
                <a:cs typeface="Caveat Bold"/>
              </a:rPr>
              <a:t>You will have to shake off all these Post-It notes</a:t>
            </a:r>
          </a:p>
        </p:txBody>
      </p:sp>
      <p:sp>
        <p:nvSpPr>
          <p:cNvPr id="10" name="Title 1">
            <a:extLst>
              <a:ext uri="{FF2B5EF4-FFF2-40B4-BE49-F238E27FC236}">
                <a16:creationId xmlns:a16="http://schemas.microsoft.com/office/drawing/2014/main" id="{3B209CC2-DB83-A040-9691-FE9F8F631CD9}"/>
              </a:ext>
            </a:extLst>
          </p:cNvPr>
          <p:cNvSpPr txBox="1">
            <a:spLocks/>
          </p:cNvSpPr>
          <p:nvPr/>
        </p:nvSpPr>
        <p:spPr>
          <a:xfrm>
            <a:off x="1068945" y="219308"/>
            <a:ext cx="7772400" cy="1713760"/>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600" b="1">
                <a:latin typeface="Mistral"/>
                <a:cs typeface="Mistral"/>
              </a:rPr>
              <a:t>SHAKE IT OFF !</a:t>
            </a:r>
            <a:endParaRPr lang="en-US" sz="6600" b="1" dirty="0">
              <a:latin typeface="Mistral"/>
              <a:cs typeface="Mistral"/>
            </a:endParaRPr>
          </a:p>
        </p:txBody>
      </p:sp>
    </p:spTree>
    <p:extLst>
      <p:ext uri="{BB962C8B-B14F-4D97-AF65-F5344CB8AC3E}">
        <p14:creationId xmlns:p14="http://schemas.microsoft.com/office/powerpoint/2010/main" val="152155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601617" y="788727"/>
            <a:ext cx="7772400" cy="1470025"/>
          </a:xfrm>
        </p:spPr>
        <p:txBody>
          <a:bodyPr>
            <a:noAutofit/>
          </a:bodyPr>
          <a:lstStyle/>
          <a:p>
            <a:r>
              <a:rPr lang="en-US" sz="4000" b="1" dirty="0">
                <a:latin typeface="Mistral"/>
                <a:cs typeface="Mistral"/>
              </a:rPr>
              <a:t>YOU WILL NOTICE YOUR </a:t>
            </a:r>
            <a:br>
              <a:rPr lang="en-US" sz="4000" b="1" dirty="0">
                <a:latin typeface="Mistral"/>
                <a:cs typeface="Mistral"/>
              </a:rPr>
            </a:br>
            <a:r>
              <a:rPr lang="en-US" sz="4000" b="1" dirty="0">
                <a:latin typeface="Mistral"/>
                <a:cs typeface="Mistral"/>
              </a:rPr>
              <a:t>POST-ITS HAVE WORDS LIKE: </a:t>
            </a:r>
            <a:br>
              <a:rPr lang="en-US" sz="4000" b="1" dirty="0">
                <a:latin typeface="Mistral"/>
                <a:cs typeface="Mistral"/>
              </a:rPr>
            </a:br>
            <a:br>
              <a:rPr lang="en-US" sz="4000" b="1" dirty="0">
                <a:latin typeface="Mistral"/>
                <a:cs typeface="Mistral"/>
              </a:rPr>
            </a:br>
            <a:endParaRPr lang="en-US" sz="4000" b="1" dirty="0">
              <a:latin typeface="Mistral"/>
              <a:cs typeface="Mistral"/>
            </a:endParaRPr>
          </a:p>
        </p:txBody>
      </p:sp>
      <p:sp>
        <p:nvSpPr>
          <p:cNvPr id="5" name="Title 2"/>
          <p:cNvSpPr txBox="1">
            <a:spLocks/>
          </p:cNvSpPr>
          <p:nvPr/>
        </p:nvSpPr>
        <p:spPr>
          <a:xfrm>
            <a:off x="261258" y="2702440"/>
            <a:ext cx="4828276"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200" b="1" dirty="0">
                <a:latin typeface="Caveat Bold"/>
                <a:cs typeface="Caveat Bold"/>
              </a:rPr>
              <a:t>PRESSURES OF LIFE </a:t>
            </a:r>
          </a:p>
          <a:p>
            <a:pPr algn="l"/>
            <a:r>
              <a:rPr lang="en-US" sz="3200" b="1" dirty="0">
                <a:latin typeface="Caveat Bold"/>
                <a:cs typeface="Caveat Bold"/>
              </a:rPr>
              <a:t>POOR RELATIONSHIPS</a:t>
            </a:r>
          </a:p>
          <a:p>
            <a:pPr algn="l"/>
            <a:r>
              <a:rPr lang="en-US" sz="3200" b="1" dirty="0">
                <a:latin typeface="Caveat Bold"/>
                <a:cs typeface="Caveat Bold"/>
              </a:rPr>
              <a:t>STRIFE IN FAMILY</a:t>
            </a:r>
          </a:p>
          <a:p>
            <a:pPr algn="l"/>
            <a:r>
              <a:rPr lang="en-US" sz="3200" b="1" dirty="0">
                <a:latin typeface="Caveat Bold"/>
                <a:cs typeface="Caveat Bold"/>
              </a:rPr>
              <a:t>PRESSURES OF FINANCES</a:t>
            </a:r>
          </a:p>
          <a:p>
            <a:pPr algn="l"/>
            <a:r>
              <a:rPr lang="en-US" sz="3200" b="1" dirty="0">
                <a:latin typeface="Caveat Bold"/>
                <a:cs typeface="Caveat Bold"/>
              </a:rPr>
              <a:t>LIVING EXPENSES</a:t>
            </a:r>
          </a:p>
          <a:p>
            <a:pPr algn="l"/>
            <a:r>
              <a:rPr lang="en-US" sz="3200" b="1" dirty="0">
                <a:latin typeface="Caveat Bold"/>
                <a:cs typeface="Caveat Bold"/>
              </a:rPr>
              <a:t>BAD HABITS</a:t>
            </a:r>
          </a:p>
          <a:p>
            <a:pPr algn="l"/>
            <a:endParaRPr lang="en-US" sz="2000" b="1" dirty="0">
              <a:latin typeface="Caveat Bold"/>
              <a:cs typeface="Caveat Bold"/>
            </a:endParaRPr>
          </a:p>
        </p:txBody>
      </p:sp>
      <p:sp>
        <p:nvSpPr>
          <p:cNvPr id="6" name="Title 2"/>
          <p:cNvSpPr txBox="1">
            <a:spLocks/>
          </p:cNvSpPr>
          <p:nvPr/>
        </p:nvSpPr>
        <p:spPr>
          <a:xfrm>
            <a:off x="4767943" y="2702440"/>
            <a:ext cx="4525489"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200" b="1" dirty="0">
                <a:latin typeface="Caveat Bold"/>
                <a:cs typeface="Caveat Bold"/>
              </a:rPr>
              <a:t>PRESSURES OF WORK</a:t>
            </a:r>
          </a:p>
          <a:p>
            <a:pPr algn="l"/>
            <a:r>
              <a:rPr lang="en-US" sz="3200" b="1" dirty="0">
                <a:latin typeface="Caveat Bold"/>
                <a:cs typeface="Caveat Bold"/>
              </a:rPr>
              <a:t>FAST PACE OF LIFE</a:t>
            </a:r>
          </a:p>
          <a:p>
            <a:pPr algn="l"/>
            <a:r>
              <a:rPr lang="en-US" sz="3200" b="1" dirty="0">
                <a:latin typeface="Caveat Bold"/>
                <a:cs typeface="Caveat Bold"/>
              </a:rPr>
              <a:t>ANXIETY </a:t>
            </a:r>
          </a:p>
          <a:p>
            <a:pPr algn="l"/>
            <a:r>
              <a:rPr lang="en-US" sz="3200" b="1" dirty="0">
                <a:latin typeface="Caveat Bold"/>
                <a:cs typeface="Caveat Bold"/>
              </a:rPr>
              <a:t>NOT ENOUGH TIME</a:t>
            </a:r>
          </a:p>
          <a:p>
            <a:pPr algn="l"/>
            <a:r>
              <a:rPr lang="en-US" sz="3200" b="1" dirty="0">
                <a:latin typeface="Caveat Bold"/>
                <a:cs typeface="Caveat Bold"/>
              </a:rPr>
              <a:t>PRESSURES OF SICKNESS</a:t>
            </a:r>
          </a:p>
          <a:p>
            <a:pPr algn="l"/>
            <a:r>
              <a:rPr lang="en-US" sz="3200" b="1" dirty="0">
                <a:latin typeface="Caveat Bold"/>
                <a:cs typeface="Caveat Bold"/>
              </a:rPr>
              <a:t>BAD TEMPER</a:t>
            </a:r>
          </a:p>
          <a:p>
            <a:pPr algn="l"/>
            <a:endParaRPr lang="en-US" sz="2000" b="1" dirty="0">
              <a:latin typeface="Caveat Bold"/>
              <a:cs typeface="Caveat Bold"/>
            </a:endParaRPr>
          </a:p>
        </p:txBody>
      </p:sp>
      <p:pic>
        <p:nvPicPr>
          <p:cNvPr id="7" name="Picture 6"/>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818069" y="-116378"/>
            <a:ext cx="1386892" cy="1040169"/>
          </a:xfrm>
          <a:prstGeom prst="rect">
            <a:avLst/>
          </a:prstGeom>
        </p:spPr>
      </p:pic>
    </p:spTree>
    <p:extLst>
      <p:ext uri="{BB962C8B-B14F-4D97-AF65-F5344CB8AC3E}">
        <p14:creationId xmlns:p14="http://schemas.microsoft.com/office/powerpoint/2010/main" val="792389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43055" y="-184116"/>
            <a:ext cx="9293433" cy="1470025"/>
          </a:xfrm>
        </p:spPr>
        <p:txBody>
          <a:bodyPr>
            <a:noAutofit/>
          </a:bodyPr>
          <a:lstStyle/>
          <a:p>
            <a:r>
              <a:rPr lang="en-US" sz="5400" dirty="0">
                <a:effectLst>
                  <a:outerShdw blurRad="38100" dist="38100" dir="2700000" algn="tl">
                    <a:srgbClr val="000000">
                      <a:alpha val="43137"/>
                    </a:srgbClr>
                  </a:outerShdw>
                </a:effectLst>
                <a:latin typeface="Mistral"/>
                <a:cs typeface="Mistral"/>
              </a:rPr>
              <a:t>COMMON PROBLEMS :</a:t>
            </a:r>
          </a:p>
        </p:txBody>
      </p:sp>
      <p:sp>
        <p:nvSpPr>
          <p:cNvPr id="5" name="Title 2"/>
          <p:cNvSpPr txBox="1">
            <a:spLocks/>
          </p:cNvSpPr>
          <p:nvPr/>
        </p:nvSpPr>
        <p:spPr>
          <a:xfrm>
            <a:off x="973324" y="1109824"/>
            <a:ext cx="4736151" cy="9350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LIFE </a:t>
            </a:r>
          </a:p>
          <a:p>
            <a:endParaRPr lang="en-US" sz="2000" dirty="0">
              <a:effectLst>
                <a:outerShdw blurRad="38100" dist="38100" dir="2700000" algn="tl">
                  <a:srgbClr val="000000">
                    <a:alpha val="43137"/>
                  </a:srgbClr>
                </a:outerShdw>
              </a:effectLst>
              <a:latin typeface="Caveat Bold"/>
              <a:cs typeface="Caveat Bold"/>
            </a:endParaRPr>
          </a:p>
        </p:txBody>
      </p:sp>
      <p:sp>
        <p:nvSpPr>
          <p:cNvPr id="7" name="Title 2"/>
          <p:cNvSpPr txBox="1">
            <a:spLocks/>
          </p:cNvSpPr>
          <p:nvPr/>
        </p:nvSpPr>
        <p:spPr>
          <a:xfrm>
            <a:off x="708368" y="1935153"/>
            <a:ext cx="6820287" cy="660699"/>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FINANCES</a:t>
            </a:r>
          </a:p>
          <a:p>
            <a:endParaRPr lang="en-US" sz="2000" dirty="0">
              <a:effectLst>
                <a:outerShdw blurRad="38100" dist="38100" dir="2700000" algn="tl">
                  <a:srgbClr val="000000">
                    <a:alpha val="43137"/>
                  </a:srgbClr>
                </a:outerShdw>
              </a:effectLst>
              <a:latin typeface="Caveat Bold"/>
              <a:cs typeface="Caveat Bold"/>
            </a:endParaRPr>
          </a:p>
        </p:txBody>
      </p:sp>
      <p:sp>
        <p:nvSpPr>
          <p:cNvPr id="8" name="Title 2"/>
          <p:cNvSpPr txBox="1">
            <a:spLocks/>
          </p:cNvSpPr>
          <p:nvPr/>
        </p:nvSpPr>
        <p:spPr>
          <a:xfrm>
            <a:off x="559726" y="2645158"/>
            <a:ext cx="5729314" cy="571886"/>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WORK </a:t>
            </a:r>
          </a:p>
          <a:p>
            <a:endParaRPr lang="en-US" sz="2000" dirty="0">
              <a:effectLst>
                <a:outerShdw blurRad="38100" dist="38100" dir="2700000" algn="tl">
                  <a:srgbClr val="000000">
                    <a:alpha val="43137"/>
                  </a:srgbClr>
                </a:outerShdw>
              </a:effectLst>
              <a:latin typeface="Caveat Bold"/>
              <a:cs typeface="Caveat Bold"/>
            </a:endParaRPr>
          </a:p>
        </p:txBody>
      </p:sp>
      <p:sp>
        <p:nvSpPr>
          <p:cNvPr id="9" name="Title 2"/>
          <p:cNvSpPr txBox="1">
            <a:spLocks/>
          </p:cNvSpPr>
          <p:nvPr/>
        </p:nvSpPr>
        <p:spPr>
          <a:xfrm>
            <a:off x="483173" y="4025472"/>
            <a:ext cx="5815426" cy="6214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TIME</a:t>
            </a:r>
          </a:p>
          <a:p>
            <a:endParaRPr lang="en-US" sz="2000" dirty="0">
              <a:effectLst>
                <a:outerShdw blurRad="38100" dist="38100" dir="2700000" algn="tl">
                  <a:srgbClr val="000000">
                    <a:alpha val="43137"/>
                  </a:srgbClr>
                </a:outerShdw>
              </a:effectLst>
              <a:latin typeface="Caveat Bold"/>
              <a:cs typeface="Caveat Bold"/>
            </a:endParaRPr>
          </a:p>
        </p:txBody>
      </p:sp>
      <p:sp>
        <p:nvSpPr>
          <p:cNvPr id="10" name="Title 2"/>
          <p:cNvSpPr txBox="1">
            <a:spLocks/>
          </p:cNvSpPr>
          <p:nvPr/>
        </p:nvSpPr>
        <p:spPr>
          <a:xfrm>
            <a:off x="-43057" y="3207842"/>
            <a:ext cx="8104680" cy="871337"/>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SICKNESS</a:t>
            </a:r>
          </a:p>
          <a:p>
            <a:endParaRPr lang="en-US" sz="2000" dirty="0">
              <a:effectLst>
                <a:outerShdw blurRad="38100" dist="38100" dir="2700000" algn="tl">
                  <a:srgbClr val="000000">
                    <a:alpha val="43137"/>
                  </a:srgbClr>
                </a:outerShdw>
              </a:effectLst>
              <a:latin typeface="Caveat Bold"/>
              <a:cs typeface="Caveat Bold"/>
            </a:endParaRPr>
          </a:p>
        </p:txBody>
      </p:sp>
      <p:sp>
        <p:nvSpPr>
          <p:cNvPr id="11" name="Title 2"/>
          <p:cNvSpPr txBox="1">
            <a:spLocks/>
          </p:cNvSpPr>
          <p:nvPr/>
        </p:nvSpPr>
        <p:spPr>
          <a:xfrm>
            <a:off x="1039320" y="4590309"/>
            <a:ext cx="6483386" cy="9350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effectLst>
                  <a:outerShdw blurRad="38100" dist="38100" dir="2700000" algn="tl">
                    <a:srgbClr val="000000">
                      <a:alpha val="43137"/>
                    </a:srgbClr>
                  </a:outerShdw>
                </a:effectLst>
                <a:latin typeface="Caveat Bold"/>
                <a:cs typeface="Caveat Bold"/>
              </a:rPr>
              <a:t>PRESSURES OF BAD HABITS</a:t>
            </a:r>
          </a:p>
          <a:p>
            <a:endParaRPr lang="en-US" sz="2000" dirty="0">
              <a:effectLst>
                <a:outerShdw blurRad="38100" dist="38100" dir="2700000" algn="tl">
                  <a:srgbClr val="000000">
                    <a:alpha val="43137"/>
                  </a:srgbClr>
                </a:outerShdw>
              </a:effectLst>
              <a:latin typeface="Caveat Bold"/>
              <a:cs typeface="Caveat Bold"/>
            </a:endParaRPr>
          </a:p>
        </p:txBody>
      </p:sp>
      <p:pic>
        <p:nvPicPr>
          <p:cNvPr id="3" name="Picture 2"/>
          <p:cNvPicPr>
            <a:picLocks noChangeAspect="1"/>
          </p:cNvPicPr>
          <p:nvPr/>
        </p:nvPicPr>
        <p:blipFill>
          <a:blip r:embed="rId3"/>
          <a:stretch>
            <a:fillRect/>
          </a:stretch>
        </p:blipFill>
        <p:spPr>
          <a:xfrm>
            <a:off x="165411" y="717838"/>
            <a:ext cx="666548" cy="666548"/>
          </a:xfrm>
          <a:prstGeom prst="rect">
            <a:avLst/>
          </a:prstGeom>
        </p:spPr>
      </p:pic>
      <p:pic>
        <p:nvPicPr>
          <p:cNvPr id="13" name="Picture 12"/>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34386" y="2589410"/>
            <a:ext cx="697574" cy="637782"/>
          </a:xfrm>
          <a:prstGeom prst="rect">
            <a:avLst/>
          </a:prstGeom>
        </p:spPr>
      </p:pic>
      <p:pic>
        <p:nvPicPr>
          <p:cNvPr id="15" name="Picture 14"/>
          <p:cNvPicPr>
            <a:picLocks noChangeAspect="1"/>
          </p:cNvPicPr>
          <p:nvPr/>
        </p:nvPicPr>
        <p:blipFill>
          <a:blip r:embed="rId6"/>
          <a:stretch>
            <a:fillRect/>
          </a:stretch>
        </p:blipFill>
        <p:spPr>
          <a:xfrm>
            <a:off x="278609" y="4241675"/>
            <a:ext cx="572365" cy="572365"/>
          </a:xfrm>
          <a:prstGeom prst="rect">
            <a:avLst/>
          </a:prstGeom>
        </p:spPr>
      </p:pic>
      <p:pic>
        <p:nvPicPr>
          <p:cNvPr id="16" name="Picture 15"/>
          <p:cNvPicPr>
            <a:picLocks noChangeAspect="1"/>
          </p:cNvPicPr>
          <p:nvPr/>
        </p:nvPicPr>
        <p:blipFill>
          <a:blip r:embed="rId7"/>
          <a:stretch>
            <a:fillRect/>
          </a:stretch>
        </p:blipFill>
        <p:spPr>
          <a:xfrm>
            <a:off x="136092" y="1589282"/>
            <a:ext cx="695867" cy="695867"/>
          </a:xfrm>
          <a:prstGeom prst="rect">
            <a:avLst/>
          </a:prstGeom>
        </p:spPr>
      </p:pic>
      <p:pic>
        <p:nvPicPr>
          <p:cNvPr id="17" name="Picture 16"/>
          <p:cNvPicPr>
            <a:picLocks noChangeAspect="1"/>
          </p:cNvPicPr>
          <p:nvPr/>
        </p:nvPicPr>
        <p:blipFill>
          <a:blip r:embed="rId8"/>
          <a:stretch>
            <a:fillRect/>
          </a:stretch>
        </p:blipFill>
        <p:spPr>
          <a:xfrm flipH="1">
            <a:off x="134386" y="3371126"/>
            <a:ext cx="660985" cy="660985"/>
          </a:xfrm>
          <a:prstGeom prst="rect">
            <a:avLst/>
          </a:prstGeom>
        </p:spPr>
      </p:pic>
      <p:pic>
        <p:nvPicPr>
          <p:cNvPr id="18" name="Picture 17"/>
          <p:cNvPicPr>
            <a:picLocks noChangeAspect="1"/>
          </p:cNvPicPr>
          <p:nvPr/>
        </p:nvPicPr>
        <p:blipFill>
          <a:blip r:embed="rId9">
            <a:biLevel thresh="50000"/>
          </a:blip>
          <a:stretch>
            <a:fillRect/>
          </a:stretch>
        </p:blipFill>
        <p:spPr>
          <a:xfrm>
            <a:off x="57434" y="4932874"/>
            <a:ext cx="1301869" cy="1301869"/>
          </a:xfrm>
          <a:prstGeom prst="rect">
            <a:avLst/>
          </a:prstGeom>
        </p:spPr>
      </p:pic>
    </p:spTree>
    <p:extLst>
      <p:ext uri="{BB962C8B-B14F-4D97-AF65-F5344CB8AC3E}">
        <p14:creationId xmlns:p14="http://schemas.microsoft.com/office/powerpoint/2010/main" val="200491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453537" y="2532076"/>
            <a:ext cx="8386355" cy="1470025"/>
          </a:xfrm>
        </p:spPr>
        <p:txBody>
          <a:bodyPr>
            <a:noAutofit/>
          </a:bodyPr>
          <a:lstStyle/>
          <a:p>
            <a:r>
              <a:rPr lang="en-US" sz="5400" dirty="0">
                <a:solidFill>
                  <a:srgbClr val="FFFF00"/>
                </a:solidFill>
                <a:latin typeface="Mistral"/>
                <a:cs typeface="Mistral"/>
              </a:rPr>
              <a:t>WHAT IS 1 PROBLEM</a:t>
            </a:r>
            <a:br>
              <a:rPr lang="en-US" sz="5400" dirty="0">
                <a:solidFill>
                  <a:srgbClr val="FFFF00"/>
                </a:solidFill>
                <a:latin typeface="Mistral"/>
                <a:cs typeface="Mistral"/>
              </a:rPr>
            </a:br>
            <a:r>
              <a:rPr lang="en-US" sz="5400" dirty="0">
                <a:solidFill>
                  <a:schemeClr val="bg1"/>
                </a:solidFill>
                <a:latin typeface="Mistral"/>
                <a:cs typeface="Mistral"/>
              </a:rPr>
              <a:t>YOU WANT TO SHAKE OFF TODAY ?</a:t>
            </a: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pic>
        <p:nvPicPr>
          <p:cNvPr id="11" name="Picture 10"/>
          <p:cNvPicPr>
            <a:picLocks noChangeAspect="1"/>
          </p:cNvPicPr>
          <p:nvPr/>
        </p:nvPicPr>
        <p:blipFill>
          <a:blip r:embed="rId10">
            <a:extLst>
              <a:ext uri="{BEBA8EAE-BF5A-486C-A8C5-ECC9F3942E4B}">
                <a14:imgProps xmlns:a14="http://schemas.microsoft.com/office/drawing/2010/main">
                  <a14:imgLayer r:embed="rId11">
                    <a14:imgEffect>
                      <a14:backgroundRemoval t="0" b="99216" l="1286" r="96786">
                        <a14:foregroundMark x1="32857" y1="87255" x2="32857" y2="87255"/>
                        <a14:foregroundMark x1="37214" y1="81275" x2="37214" y2="81275"/>
                        <a14:foregroundMark x1="63857" y1="83922" x2="63857" y2="83922"/>
                        <a14:foregroundMark x1="74000" y1="88529" x2="74000" y2="88529"/>
                        <a14:foregroundMark x1="63357" y1="77255" x2="63357" y2="77255"/>
                        <a14:foregroundMark x1="69214" y1="79902" x2="69214" y2="79902"/>
                        <a14:foregroundMark x1="73071" y1="83922" x2="73071" y2="83922"/>
                        <a14:foregroundMark x1="62429" y1="94510" x2="62429" y2="94510"/>
                        <a14:foregroundMark x1="59500" y1="84510" x2="59500" y2="84510"/>
                        <a14:foregroundMark x1="38214" y1="92549" x2="38214" y2="92549"/>
                        <a14:foregroundMark x1="66286" y1="91176" x2="66286" y2="91176"/>
                        <a14:foregroundMark x1="18857" y1="93235" x2="18857" y2="93235"/>
                        <a14:foregroundMark x1="23643" y1="83922" x2="23643" y2="83922"/>
                        <a14:foregroundMark x1="28500" y1="80588" x2="28500" y2="80588"/>
                        <a14:foregroundMark x1="32357" y1="93235" x2="32357" y2="93235"/>
                        <a14:foregroundMark x1="60000" y1="73922" x2="60000" y2="73922"/>
                        <a14:foregroundMark x1="80357" y1="93824" x2="80357" y2="93824"/>
                        <a14:foregroundMark x1="60500" y1="55980" x2="60500" y2="55980"/>
                        <a14:backgroundMark x1="66786" y1="33333" x2="66786" y2="33333"/>
                        <a14:backgroundMark x1="73571" y1="94510" x2="73571" y2="94510"/>
                        <a14:backgroundMark x1="58571" y1="62647" x2="58571" y2="62647"/>
                      </a14:backgroundRemoval>
                    </a14:imgEffect>
                  </a14:imgLayer>
                </a14:imgProps>
              </a:ext>
            </a:extLst>
          </a:blip>
          <a:stretch>
            <a:fillRect/>
          </a:stretch>
        </p:blipFill>
        <p:spPr>
          <a:xfrm>
            <a:off x="6016688" y="123338"/>
            <a:ext cx="3276744" cy="2387342"/>
          </a:xfrm>
          <a:prstGeom prst="rect">
            <a:avLst/>
          </a:prstGeom>
        </p:spPr>
      </p:pic>
    </p:spTree>
    <p:extLst>
      <p:ext uri="{BB962C8B-B14F-4D97-AF65-F5344CB8AC3E}">
        <p14:creationId xmlns:p14="http://schemas.microsoft.com/office/powerpoint/2010/main" val="2321390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y2mate.com - im_free_lyric_video_official_planetshakers_video_qHIzhSX9MLQ_720p.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 y="0"/>
            <a:ext cx="9293434" cy="5746837"/>
          </a:xfrm>
        </p:spPr>
      </p:pic>
      <p:pic>
        <p:nvPicPr>
          <p:cNvPr id="4" name="Picture 3"/>
          <p:cNvPicPr>
            <a:picLocks noChangeAspect="1"/>
          </p:cNvPicPr>
          <p:nvPr/>
        </p:nvPicPr>
        <p:blipFill>
          <a:blip r:embed="rId6"/>
          <a:stretch>
            <a:fillRect/>
          </a:stretch>
        </p:blipFill>
        <p:spPr>
          <a:xfrm>
            <a:off x="-1" y="-150666"/>
            <a:ext cx="9293433" cy="7008666"/>
          </a:xfrm>
          <a:prstGeom prst="rect">
            <a:avLst/>
          </a:prstGeom>
        </p:spPr>
      </p:pic>
      <p:pic>
        <p:nvPicPr>
          <p:cNvPr id="6" name="y2mate.com - im_free_lyric_video_official_planetshakers_video_qHIzhSX9MLQ_720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 y="997118"/>
            <a:ext cx="9293434" cy="5818878"/>
          </a:xfrm>
          <a:prstGeom prst="rect">
            <a:avLst/>
          </a:prstGeom>
        </p:spPr>
      </p:pic>
      <p:sp>
        <p:nvSpPr>
          <p:cNvPr id="3" name="TextBox 2">
            <a:extLst>
              <a:ext uri="{FF2B5EF4-FFF2-40B4-BE49-F238E27FC236}">
                <a16:creationId xmlns:a16="http://schemas.microsoft.com/office/drawing/2014/main" id="{75ECA078-110C-4946-B167-3B07B8CDB41A}"/>
              </a:ext>
            </a:extLst>
          </p:cNvPr>
          <p:cNvSpPr txBox="1"/>
          <p:nvPr/>
        </p:nvSpPr>
        <p:spPr>
          <a:xfrm>
            <a:off x="871870" y="-21265"/>
            <a:ext cx="7527851" cy="1107996"/>
          </a:xfrm>
          <a:prstGeom prst="rect">
            <a:avLst/>
          </a:prstGeom>
          <a:noFill/>
        </p:spPr>
        <p:txBody>
          <a:bodyPr wrap="square" rtlCol="0">
            <a:spAutoFit/>
          </a:bodyPr>
          <a:lstStyle/>
          <a:p>
            <a:r>
              <a:rPr lang="en-US" sz="6600" b="1" dirty="0">
                <a:solidFill>
                  <a:srgbClr val="FFFF00"/>
                </a:solidFill>
                <a:latin typeface="Mistral" panose="03090702030407020403" pitchFamily="66" charset="0"/>
              </a:rPr>
              <a:t>LET’S SING NOW I’M FREE</a:t>
            </a:r>
          </a:p>
        </p:txBody>
      </p:sp>
    </p:spTree>
    <p:extLst>
      <p:ext uri="{BB962C8B-B14F-4D97-AF65-F5344CB8AC3E}">
        <p14:creationId xmlns:p14="http://schemas.microsoft.com/office/powerpoint/2010/main" val="11165306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video>
              <p:cMediaNode vol="80000">
                <p:cTn id="13"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488870" y="2130425"/>
            <a:ext cx="6631470" cy="1470025"/>
          </a:xfrm>
        </p:spPr>
        <p:txBody>
          <a:bodyPr>
            <a:noAutofit/>
          </a:bodyPr>
          <a:lstStyle/>
          <a:p>
            <a:r>
              <a:rPr lang="en-US" sz="6000" dirty="0">
                <a:solidFill>
                  <a:srgbClr val="FFFF00"/>
                </a:solidFill>
                <a:latin typeface="Mistral"/>
                <a:cs typeface="Mistral"/>
              </a:rPr>
              <a:t>WE ALL WANT FREEDOM </a:t>
            </a:r>
            <a:br>
              <a:rPr lang="en-US" sz="6000" dirty="0">
                <a:solidFill>
                  <a:srgbClr val="FFFF00"/>
                </a:solidFill>
                <a:latin typeface="Mistral"/>
                <a:cs typeface="Mistral"/>
              </a:rPr>
            </a:br>
            <a:r>
              <a:rPr lang="en-US" sz="6000" dirty="0">
                <a:solidFill>
                  <a:schemeClr val="bg1"/>
                </a:solidFill>
                <a:latin typeface="Mistral"/>
                <a:cs typeface="Mistral"/>
              </a:rPr>
              <a:t>FROM THE DIFFERENT PRESSURE POINTS </a:t>
            </a: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pic>
        <p:nvPicPr>
          <p:cNvPr id="3" name="Picture 2"/>
          <p:cNvPicPr>
            <a:picLocks noChangeAspect="1"/>
          </p:cNvPicPr>
          <p:nvPr/>
        </p:nvPicPr>
        <p:blipFill>
          <a:blip r:embed="rId10"/>
          <a:stretch>
            <a:fillRect/>
          </a:stretch>
        </p:blipFill>
        <p:spPr>
          <a:xfrm>
            <a:off x="6591219" y="2130425"/>
            <a:ext cx="2552781" cy="1630389"/>
          </a:xfrm>
          <a:prstGeom prst="rect">
            <a:avLst/>
          </a:prstGeom>
        </p:spPr>
      </p:pic>
    </p:spTree>
    <p:extLst>
      <p:ext uri="{BB962C8B-B14F-4D97-AF65-F5344CB8AC3E}">
        <p14:creationId xmlns:p14="http://schemas.microsoft.com/office/powerpoint/2010/main" val="4293991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284480" y="1161857"/>
            <a:ext cx="8625840" cy="1470025"/>
          </a:xfrm>
        </p:spPr>
        <p:txBody>
          <a:bodyPr>
            <a:noAutofit/>
          </a:bodyPr>
          <a:lstStyle/>
          <a:p>
            <a:r>
              <a:rPr lang="en-US" sz="6000" dirty="0">
                <a:solidFill>
                  <a:srgbClr val="FFFF00"/>
                </a:solidFill>
                <a:latin typeface="Mistral"/>
                <a:cs typeface="Mistral"/>
              </a:rPr>
              <a:t>BUT WE CAN’T SEEM </a:t>
            </a:r>
            <a:br>
              <a:rPr lang="en-US" sz="6000" dirty="0">
                <a:solidFill>
                  <a:srgbClr val="FFFF00"/>
                </a:solidFill>
                <a:latin typeface="Mistral"/>
                <a:cs typeface="Mistral"/>
              </a:rPr>
            </a:br>
            <a:r>
              <a:rPr lang="en-US" sz="6000" dirty="0">
                <a:solidFill>
                  <a:srgbClr val="FFFF00"/>
                </a:solidFill>
                <a:latin typeface="Mistral"/>
                <a:cs typeface="Mistral"/>
              </a:rPr>
              <a:t>TO SHAKE IT OFF !</a:t>
            </a:r>
            <a:endParaRPr lang="en-US" sz="6000" dirty="0">
              <a:solidFill>
                <a:schemeClr val="bg1"/>
              </a:solidFill>
              <a:latin typeface="Mistral"/>
              <a:cs typeface="Mistral"/>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0" b="99216" l="1286" r="96786">
                        <a14:foregroundMark x1="32857" y1="87255" x2="32857" y2="87255"/>
                        <a14:foregroundMark x1="37214" y1="81275" x2="37214" y2="81275"/>
                        <a14:foregroundMark x1="63857" y1="83922" x2="63857" y2="83922"/>
                        <a14:foregroundMark x1="74000" y1="88529" x2="74000" y2="88529"/>
                        <a14:foregroundMark x1="63357" y1="77255" x2="63357" y2="77255"/>
                        <a14:foregroundMark x1="69214" y1="79902" x2="69214" y2="79902"/>
                        <a14:foregroundMark x1="73071" y1="83922" x2="73071" y2="83922"/>
                        <a14:foregroundMark x1="62429" y1="94510" x2="62429" y2="94510"/>
                        <a14:foregroundMark x1="59500" y1="84510" x2="59500" y2="84510"/>
                        <a14:foregroundMark x1="38214" y1="92549" x2="38214" y2="92549"/>
                        <a14:foregroundMark x1="66286" y1="91176" x2="66286" y2="91176"/>
                        <a14:foregroundMark x1="18857" y1="93235" x2="18857" y2="93235"/>
                        <a14:foregroundMark x1="23643" y1="83922" x2="23643" y2="83922"/>
                        <a14:foregroundMark x1="28500" y1="80588" x2="28500" y2="80588"/>
                        <a14:foregroundMark x1="32357" y1="93235" x2="32357" y2="93235"/>
                        <a14:foregroundMark x1="60000" y1="73922" x2="60000" y2="73922"/>
                        <a14:foregroundMark x1="80357" y1="93824" x2="80357" y2="93824"/>
                        <a14:foregroundMark x1="60500" y1="55980" x2="60500" y2="55980"/>
                        <a14:backgroundMark x1="66786" y1="33333" x2="66786" y2="33333"/>
                        <a14:backgroundMark x1="73571" y1="94510" x2="73571" y2="94510"/>
                        <a14:backgroundMark x1="58571" y1="62647" x2="58571" y2="62647"/>
                      </a14:backgroundRemoval>
                    </a14:imgEffect>
                  </a14:imgLayer>
                </a14:imgProps>
              </a:ext>
            </a:extLst>
          </a:blip>
          <a:stretch>
            <a:fillRect/>
          </a:stretch>
        </p:blipFill>
        <p:spPr>
          <a:xfrm>
            <a:off x="2045155" y="2889441"/>
            <a:ext cx="5041484" cy="3673081"/>
          </a:xfrm>
          <a:prstGeom prst="rect">
            <a:avLst/>
          </a:prstGeom>
        </p:spPr>
      </p:pic>
    </p:spTree>
    <p:extLst>
      <p:ext uri="{BB962C8B-B14F-4D97-AF65-F5344CB8AC3E}">
        <p14:creationId xmlns:p14="http://schemas.microsoft.com/office/powerpoint/2010/main" val="9473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2130425"/>
            <a:ext cx="9293432" cy="1470025"/>
          </a:xfrm>
        </p:spPr>
        <p:txBody>
          <a:bodyPr>
            <a:noAutofit/>
          </a:bodyPr>
          <a:lstStyle/>
          <a:p>
            <a:r>
              <a:rPr lang="en-US" sz="5400" dirty="0">
                <a:solidFill>
                  <a:srgbClr val="FFFF00"/>
                </a:solidFill>
                <a:latin typeface="Mistral"/>
                <a:cs typeface="Mistral"/>
              </a:rPr>
              <a:t>HOW MANY OF YOU CAN IDENTIFY WITH THESE STATEMENTS ?</a:t>
            </a: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spTree>
    <p:extLst>
      <p:ext uri="{BB962C8B-B14F-4D97-AF65-F5344CB8AC3E}">
        <p14:creationId xmlns:p14="http://schemas.microsoft.com/office/powerpoint/2010/main" val="3563564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8208" y="555625"/>
            <a:ext cx="9293432" cy="1470025"/>
          </a:xfrm>
        </p:spPr>
        <p:txBody>
          <a:bodyPr>
            <a:noAutofit/>
          </a:bodyPr>
          <a:lstStyle/>
          <a:p>
            <a:r>
              <a:rPr lang="en-US" dirty="0">
                <a:solidFill>
                  <a:srgbClr val="FFFF00"/>
                </a:solidFill>
                <a:latin typeface="Mistral"/>
                <a:cs typeface="Mistral"/>
              </a:rPr>
              <a:t>I DO NOT KNOW WHAT I AM FIGHTING FOR. THERE IS NO PURPOSE.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1108068" y="1713865"/>
            <a:ext cx="7772400" cy="4457700"/>
          </a:xfrm>
          <a:prstGeom prst="rect">
            <a:avLst/>
          </a:prstGeom>
        </p:spPr>
      </p:pic>
    </p:spTree>
    <p:extLst>
      <p:ext uri="{BB962C8B-B14F-4D97-AF65-F5344CB8AC3E}">
        <p14:creationId xmlns:p14="http://schemas.microsoft.com/office/powerpoint/2010/main" val="3308318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395412"/>
            <a:ext cx="9293432" cy="1470025"/>
          </a:xfrm>
        </p:spPr>
        <p:txBody>
          <a:bodyPr>
            <a:noAutofit/>
          </a:bodyPr>
          <a:lstStyle/>
          <a:p>
            <a:r>
              <a:rPr lang="en-US" dirty="0">
                <a:solidFill>
                  <a:srgbClr val="FFFF00"/>
                </a:solidFill>
                <a:latin typeface="Mistral"/>
                <a:cs typeface="Mistral"/>
              </a:rPr>
              <a:t>CHANGE IS DESIRED</a:t>
            </a:r>
            <a:br>
              <a:rPr lang="en-US" dirty="0">
                <a:solidFill>
                  <a:srgbClr val="FFFF00"/>
                </a:solidFill>
                <a:latin typeface="Mistral"/>
                <a:cs typeface="Mistral"/>
              </a:rPr>
            </a:br>
            <a:r>
              <a:rPr lang="en-US" dirty="0">
                <a:solidFill>
                  <a:srgbClr val="FFFF00"/>
                </a:solidFill>
                <a:latin typeface="Mistral"/>
                <a:cs typeface="Mistral"/>
              </a:rPr>
              <a:t>BUT I LACK COURAGE </a:t>
            </a:r>
            <a:br>
              <a:rPr lang="en-US" dirty="0">
                <a:solidFill>
                  <a:srgbClr val="FFFF00"/>
                </a:solidFill>
                <a:latin typeface="Mistral"/>
                <a:cs typeface="Mistral"/>
              </a:rPr>
            </a:br>
            <a:r>
              <a:rPr lang="en-US" dirty="0">
                <a:solidFill>
                  <a:srgbClr val="FFFF00"/>
                </a:solidFill>
                <a:latin typeface="Mistral"/>
                <a:cs typeface="Mistral"/>
              </a:rPr>
              <a:t>&amp; THE ABILITY TO CHANGE</a:t>
            </a: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658851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665287"/>
            <a:ext cx="9293432" cy="1470025"/>
          </a:xfrm>
        </p:spPr>
        <p:txBody>
          <a:bodyPr>
            <a:noAutofit/>
          </a:bodyPr>
          <a:lstStyle/>
          <a:p>
            <a:r>
              <a:rPr lang="en-US" dirty="0">
                <a:solidFill>
                  <a:srgbClr val="FFFF00"/>
                </a:solidFill>
                <a:latin typeface="Mistral"/>
                <a:cs typeface="Mistral"/>
              </a:rPr>
              <a:t>THERE IS NO SENSE OF VALUE OR WORTH</a:t>
            </a:r>
            <a:br>
              <a:rPr lang="en-US" dirty="0">
                <a:solidFill>
                  <a:srgbClr val="FFFF00"/>
                </a:solidFill>
                <a:latin typeface="Mistral"/>
                <a:cs typeface="Mistral"/>
              </a:rPr>
            </a:br>
            <a:r>
              <a:rPr lang="en-US" dirty="0">
                <a:solidFill>
                  <a:srgbClr val="FFFF00"/>
                </a:solidFill>
                <a:latin typeface="Mistral"/>
                <a:cs typeface="Mistral"/>
              </a:rPr>
              <a:t>I AM ONLY FULFILLING RESPONSIBILTIES DAILY</a:t>
            </a: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543192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764517"/>
            <a:ext cx="9293432" cy="1470025"/>
          </a:xfrm>
        </p:spPr>
        <p:txBody>
          <a:bodyPr>
            <a:noAutofit/>
          </a:bodyPr>
          <a:lstStyle/>
          <a:p>
            <a:r>
              <a:rPr lang="en-US" dirty="0">
                <a:solidFill>
                  <a:srgbClr val="FFFF00"/>
                </a:solidFill>
                <a:latin typeface="Mistral"/>
                <a:cs typeface="Mistral"/>
              </a:rPr>
              <a:t>I FEEL EMPTY AND DEJECTED</a:t>
            </a:r>
            <a:br>
              <a:rPr lang="en-US" dirty="0">
                <a:solidFill>
                  <a:srgbClr val="FFFF00"/>
                </a:solidFill>
                <a:latin typeface="Mistral"/>
                <a:cs typeface="Mistral"/>
              </a:rPr>
            </a:br>
            <a:r>
              <a:rPr lang="en-US" dirty="0">
                <a:solidFill>
                  <a:srgbClr val="FFFF00"/>
                </a:solidFill>
                <a:latin typeface="Mistral"/>
                <a:cs typeface="Mistral"/>
              </a:rPr>
              <a:t>THERE IS NO CONTENTMENT </a:t>
            </a:r>
            <a:br>
              <a:rPr lang="en-US" dirty="0">
                <a:solidFill>
                  <a:srgbClr val="FFFF00"/>
                </a:solidFill>
                <a:latin typeface="Mistral"/>
                <a:cs typeface="Mistral"/>
              </a:rPr>
            </a:br>
            <a:r>
              <a:rPr lang="en-US" dirty="0">
                <a:solidFill>
                  <a:srgbClr val="FFFF00"/>
                </a:solidFill>
                <a:latin typeface="Mistral"/>
                <a:cs typeface="Mistral"/>
              </a:rPr>
              <a:t>NOR SATISFACTION</a:t>
            </a: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541882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395412"/>
            <a:ext cx="9293432" cy="1470025"/>
          </a:xfrm>
        </p:spPr>
        <p:txBody>
          <a:bodyPr>
            <a:noAutofit/>
          </a:bodyPr>
          <a:lstStyle/>
          <a:p>
            <a:r>
              <a:rPr lang="en-US" dirty="0">
                <a:solidFill>
                  <a:srgbClr val="FFFF00"/>
                </a:solidFill>
                <a:latin typeface="Mistral"/>
                <a:cs typeface="Mistral"/>
              </a:rPr>
              <a:t>I FEEL INSECURE ABOUT THE FUTURE,</a:t>
            </a:r>
            <a:br>
              <a:rPr lang="en-US" dirty="0">
                <a:solidFill>
                  <a:srgbClr val="FFFF00"/>
                </a:solidFill>
                <a:latin typeface="Mistral"/>
                <a:cs typeface="Mistral"/>
              </a:rPr>
            </a:br>
            <a:r>
              <a:rPr lang="en-US" dirty="0">
                <a:solidFill>
                  <a:srgbClr val="FFFF00"/>
                </a:solidFill>
                <a:latin typeface="Mistral"/>
                <a:cs typeface="Mistral"/>
              </a:rPr>
              <a:t>WORRY A LOT, UNABLE TO REST</a:t>
            </a: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4148292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2130425"/>
            <a:ext cx="9293432" cy="1470025"/>
          </a:xfrm>
        </p:spPr>
        <p:txBody>
          <a:bodyPr>
            <a:noAutofit/>
          </a:bodyPr>
          <a:lstStyle/>
          <a:p>
            <a:r>
              <a:rPr lang="en-US" sz="4800" dirty="0">
                <a:solidFill>
                  <a:srgbClr val="FFFFFF"/>
                </a:solidFill>
                <a:latin typeface="Mistral"/>
                <a:cs typeface="Mistral"/>
              </a:rPr>
              <a:t>SOME OF US ARE UNDER PRESSURE </a:t>
            </a:r>
            <a:br>
              <a:rPr lang="en-US" sz="4800" dirty="0">
                <a:solidFill>
                  <a:srgbClr val="FFFFFF"/>
                </a:solidFill>
                <a:latin typeface="Mistral"/>
                <a:cs typeface="Mistral"/>
              </a:rPr>
            </a:br>
            <a:r>
              <a:rPr lang="en-US" sz="4800" dirty="0">
                <a:solidFill>
                  <a:srgbClr val="FFFFFF"/>
                </a:solidFill>
                <a:latin typeface="Mistral"/>
                <a:cs typeface="Mistral"/>
              </a:rPr>
              <a:t>FOR A LONG TIME, </a:t>
            </a:r>
            <a:br>
              <a:rPr lang="en-US" sz="4800" dirty="0">
                <a:solidFill>
                  <a:srgbClr val="FFFFFF"/>
                </a:solidFill>
                <a:latin typeface="Mistral"/>
                <a:cs typeface="Mistral"/>
              </a:rPr>
            </a:br>
            <a:r>
              <a:rPr lang="en-US" sz="4800" dirty="0">
                <a:solidFill>
                  <a:srgbClr val="FFFF00"/>
                </a:solidFill>
                <a:latin typeface="Mistral"/>
                <a:cs typeface="Mistral"/>
              </a:rPr>
              <a:t>IT IS SURFACING IN OUR </a:t>
            </a:r>
            <a:br>
              <a:rPr lang="en-US" sz="4800" dirty="0">
                <a:solidFill>
                  <a:srgbClr val="FFFF00"/>
                </a:solidFill>
                <a:latin typeface="Mistral"/>
                <a:cs typeface="Mistral"/>
              </a:rPr>
            </a:br>
            <a:r>
              <a:rPr lang="en-US" sz="4800" dirty="0">
                <a:solidFill>
                  <a:srgbClr val="FFFF00"/>
                </a:solidFill>
                <a:latin typeface="Mistral"/>
                <a:cs typeface="Mistral"/>
              </a:rPr>
              <a:t>BODY, SOUL AND SPIRIT</a:t>
            </a: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spTree>
    <p:extLst>
      <p:ext uri="{BB962C8B-B14F-4D97-AF65-F5344CB8AC3E}">
        <p14:creationId xmlns:p14="http://schemas.microsoft.com/office/powerpoint/2010/main" val="222530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1" y="-150666"/>
            <a:ext cx="9293433" cy="7089946"/>
          </a:xfrm>
          <a:prstGeom prst="rect">
            <a:avLst/>
          </a:prstGeom>
        </p:spPr>
      </p:pic>
      <p:sp>
        <p:nvSpPr>
          <p:cNvPr id="3" name="Title 2"/>
          <p:cNvSpPr>
            <a:spLocks noGrp="1"/>
          </p:cNvSpPr>
          <p:nvPr>
            <p:ph type="ctrTitle"/>
          </p:nvPr>
        </p:nvSpPr>
        <p:spPr>
          <a:xfrm>
            <a:off x="-1" y="-487679"/>
            <a:ext cx="9293433" cy="4088130"/>
          </a:xfrm>
        </p:spPr>
        <p:txBody>
          <a:bodyPr>
            <a:noAutofit/>
          </a:bodyPr>
          <a:lstStyle/>
          <a:p>
            <a:r>
              <a:rPr lang="en-US" sz="6600" b="1" dirty="0"/>
              <a:t>The Last Knit</a:t>
            </a:r>
            <a:br>
              <a:rPr lang="en-US" sz="6600" b="1" dirty="0"/>
            </a:br>
            <a:br>
              <a:rPr lang="en-US" sz="6600" b="1" dirty="0"/>
            </a:br>
            <a:r>
              <a:rPr lang="en-US" sz="4800" dirty="0"/>
              <a:t> </a:t>
            </a:r>
            <a:endParaRPr lang="en-SG" sz="4800" dirty="0"/>
          </a:p>
        </p:txBody>
      </p:sp>
      <p:pic>
        <p:nvPicPr>
          <p:cNvPr id="2" name="The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 y="1361440"/>
            <a:ext cx="9293433" cy="5461867"/>
          </a:xfrm>
          <a:prstGeom prst="rect">
            <a:avLst/>
          </a:prstGeom>
        </p:spPr>
      </p:pic>
    </p:spTree>
    <p:extLst>
      <p:ext uri="{BB962C8B-B14F-4D97-AF65-F5344CB8AC3E}">
        <p14:creationId xmlns:p14="http://schemas.microsoft.com/office/powerpoint/2010/main" val="40819733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p:txBody>
          <a:bodyPr>
            <a:noAutofit/>
          </a:bodyPr>
          <a:lstStyle/>
          <a:p>
            <a:r>
              <a:rPr lang="en-US" sz="8800" dirty="0">
                <a:solidFill>
                  <a:schemeClr val="bg1"/>
                </a:solidFill>
                <a:latin typeface="Mistral"/>
                <a:cs typeface="Mistral"/>
              </a:rPr>
              <a:t>LET’S PAUSE and ASK OURSELVES</a:t>
            </a:r>
            <a:br>
              <a:rPr lang="en-US" sz="8800" dirty="0">
                <a:solidFill>
                  <a:schemeClr val="bg1"/>
                </a:solidFill>
                <a:latin typeface="Mistral"/>
                <a:cs typeface="Mistral"/>
              </a:rPr>
            </a:br>
            <a:r>
              <a:rPr lang="en-US" sz="8800" dirty="0">
                <a:solidFill>
                  <a:srgbClr val="FFFF00"/>
                </a:solidFill>
                <a:latin typeface="Mistral"/>
                <a:cs typeface="Mistral"/>
              </a:rPr>
              <a:t>Am I Free ?</a:t>
            </a:r>
          </a:p>
        </p:txBody>
      </p:sp>
    </p:spTree>
    <p:extLst>
      <p:ext uri="{BB962C8B-B14F-4D97-AF65-F5344CB8AC3E}">
        <p14:creationId xmlns:p14="http://schemas.microsoft.com/office/powerpoint/2010/main" val="3050257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355569"/>
            <a:ext cx="9293433" cy="1470025"/>
          </a:xfrm>
        </p:spPr>
        <p:txBody>
          <a:bodyPr>
            <a:noAutofit/>
          </a:bodyPr>
          <a:lstStyle/>
          <a:p>
            <a:r>
              <a:rPr lang="en-US" sz="4800" dirty="0">
                <a:solidFill>
                  <a:schemeClr val="bg1"/>
                </a:solidFill>
                <a:latin typeface="Mistral"/>
                <a:cs typeface="Mistral"/>
              </a:rPr>
              <a:t>Some of us have a </a:t>
            </a:r>
            <a:br>
              <a:rPr lang="en-US" sz="4800" dirty="0">
                <a:solidFill>
                  <a:schemeClr val="bg1"/>
                </a:solidFill>
                <a:latin typeface="Mistral"/>
                <a:cs typeface="Mistral"/>
              </a:rPr>
            </a:br>
            <a:r>
              <a:rPr lang="en-US" sz="4800" dirty="0">
                <a:solidFill>
                  <a:srgbClr val="FFFF00"/>
                </a:solidFill>
                <a:latin typeface="Mistral"/>
                <a:cs typeface="Mistral"/>
              </a:rPr>
              <a:t>HEALTHY BODY</a:t>
            </a:r>
            <a:r>
              <a:rPr lang="en-US" sz="4800" dirty="0">
                <a:solidFill>
                  <a:schemeClr val="bg1"/>
                </a:solidFill>
                <a:latin typeface="Mistral"/>
                <a:cs typeface="Mistral"/>
              </a:rPr>
              <a:t>, </a:t>
            </a:r>
            <a:br>
              <a:rPr lang="en-US" sz="4800" dirty="0">
                <a:solidFill>
                  <a:schemeClr val="bg1"/>
                </a:solidFill>
                <a:latin typeface="Mistral"/>
                <a:cs typeface="Mistral"/>
              </a:rPr>
            </a:br>
            <a:r>
              <a:rPr lang="en-US" sz="4800" dirty="0">
                <a:solidFill>
                  <a:schemeClr val="bg1"/>
                </a:solidFill>
                <a:latin typeface="Mistral"/>
                <a:cs typeface="Mistral"/>
              </a:rPr>
              <a:t>but do we have </a:t>
            </a:r>
            <a:br>
              <a:rPr lang="en-US" sz="4800" dirty="0">
                <a:solidFill>
                  <a:schemeClr val="bg1"/>
                </a:solidFill>
                <a:latin typeface="Mistral"/>
                <a:cs typeface="Mistral"/>
              </a:rPr>
            </a:br>
            <a:r>
              <a:rPr lang="en-US" sz="4800" dirty="0">
                <a:solidFill>
                  <a:srgbClr val="FFFF00"/>
                </a:solidFill>
                <a:latin typeface="Mistral"/>
                <a:cs typeface="Mistral"/>
              </a:rPr>
              <a:t>FREEDOOM FROM SICKNESSES</a:t>
            </a:r>
            <a:r>
              <a:rPr lang="en-US" sz="4800" dirty="0">
                <a:solidFill>
                  <a:schemeClr val="bg1"/>
                </a:solidFill>
                <a:latin typeface="Mistral"/>
                <a:cs typeface="Mistral"/>
              </a:rPr>
              <a:t>? </a:t>
            </a:r>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t="20971" r="47778" b="44835"/>
          <a:stretch/>
        </p:blipFill>
        <p:spPr>
          <a:xfrm>
            <a:off x="164486" y="3703563"/>
            <a:ext cx="2397340" cy="1569750"/>
          </a:xfrm>
          <a:prstGeom prst="rect">
            <a:avLst/>
          </a:prstGeom>
        </p:spPr>
      </p:pic>
      <p:pic>
        <p:nvPicPr>
          <p:cNvPr id="5" name="Picture 4"/>
          <p:cNvPicPr>
            <a:picLocks noChangeAspect="1"/>
          </p:cNvPicPr>
          <p:nvPr/>
        </p:nvPicPr>
        <p:blipFill rotWithShape="1">
          <a:blip r:embed="rId3">
            <a:extLst>
              <a:ext uri="{BEBA8EAE-BF5A-486C-A8C5-ECC9F3942E4B}">
                <a14:imgProps xmlns:a14="http://schemas.microsoft.com/office/drawing/2010/main">
                  <a14:imgLayer r:embed="rId5">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l="51053" t="53882"/>
          <a:stretch/>
        </p:blipFill>
        <p:spPr>
          <a:xfrm>
            <a:off x="7075613" y="3680557"/>
            <a:ext cx="2390043" cy="2251921"/>
          </a:xfrm>
          <a:prstGeom prst="rect">
            <a:avLst/>
          </a:prstGeom>
        </p:spPr>
      </p:pic>
      <p:pic>
        <p:nvPicPr>
          <p:cNvPr id="6" name="Picture 5"/>
          <p:cNvPicPr>
            <a:picLocks noChangeAspect="1"/>
          </p:cNvPicPr>
          <p:nvPr/>
        </p:nvPicPr>
        <p:blipFill rotWithShape="1">
          <a:blip r:embed="rId3">
            <a:extLst>
              <a:ext uri="{BEBA8EAE-BF5A-486C-A8C5-ECC9F3942E4B}">
                <a14:imgProps xmlns:a14="http://schemas.microsoft.com/office/drawing/2010/main">
                  <a14:imgLayer r:embed="rId5">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t="59816" r="47778"/>
          <a:stretch/>
        </p:blipFill>
        <p:spPr>
          <a:xfrm>
            <a:off x="2561826" y="3703563"/>
            <a:ext cx="2397340" cy="1844703"/>
          </a:xfrm>
          <a:prstGeom prst="rect">
            <a:avLst/>
          </a:prstGeom>
        </p:spPr>
      </p:pic>
      <p:pic>
        <p:nvPicPr>
          <p:cNvPr id="7" name="Picture 6"/>
          <p:cNvPicPr>
            <a:picLocks noChangeAspect="1"/>
          </p:cNvPicPr>
          <p:nvPr/>
        </p:nvPicPr>
        <p:blipFill rotWithShape="1">
          <a:blip r:embed="rId3">
            <a:extLst>
              <a:ext uri="{BEBA8EAE-BF5A-486C-A8C5-ECC9F3942E4B}">
                <a14:imgProps xmlns:a14="http://schemas.microsoft.com/office/drawing/2010/main">
                  <a14:imgLayer r:embed="rId6">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l="51053" t="20972" b="43888"/>
          <a:stretch/>
        </p:blipFill>
        <p:spPr>
          <a:xfrm>
            <a:off x="4959166" y="3832354"/>
            <a:ext cx="2390043" cy="1715912"/>
          </a:xfrm>
          <a:prstGeom prst="rect">
            <a:avLst/>
          </a:prstGeom>
        </p:spPr>
      </p:pic>
    </p:spTree>
    <p:extLst>
      <p:ext uri="{BB962C8B-B14F-4D97-AF65-F5344CB8AC3E}">
        <p14:creationId xmlns:p14="http://schemas.microsoft.com/office/powerpoint/2010/main" val="22119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2368075" y="2367189"/>
            <a:ext cx="6968413" cy="1470025"/>
          </a:xfrm>
        </p:spPr>
        <p:txBody>
          <a:bodyPr>
            <a:noAutofit/>
          </a:bodyPr>
          <a:lstStyle/>
          <a:p>
            <a:r>
              <a:rPr lang="en-US" sz="5400" dirty="0">
                <a:solidFill>
                  <a:schemeClr val="bg1"/>
                </a:solidFill>
                <a:latin typeface="Mistral"/>
                <a:cs typeface="Mistral"/>
              </a:rPr>
              <a:t>Do we have </a:t>
            </a:r>
            <a:br>
              <a:rPr lang="en-US" sz="5400" dirty="0">
                <a:solidFill>
                  <a:schemeClr val="bg1"/>
                </a:solidFill>
                <a:latin typeface="Mistral"/>
                <a:cs typeface="Mistral"/>
              </a:rPr>
            </a:br>
            <a:r>
              <a:rPr lang="en-US" sz="5400" dirty="0">
                <a:solidFill>
                  <a:srgbClr val="FFFF00"/>
                </a:solidFill>
                <a:latin typeface="Mistral"/>
                <a:cs typeface="Mistral"/>
              </a:rPr>
              <a:t>FREEDOM OF PEACE</a:t>
            </a:r>
            <a:r>
              <a:rPr lang="en-US" sz="5400" dirty="0">
                <a:solidFill>
                  <a:schemeClr val="bg1"/>
                </a:solidFill>
                <a:latin typeface="Mistral"/>
                <a:cs typeface="Mistral"/>
              </a:rPr>
              <a:t>, </a:t>
            </a:r>
            <a:br>
              <a:rPr lang="en-US" sz="5400" dirty="0">
                <a:solidFill>
                  <a:schemeClr val="bg1"/>
                </a:solidFill>
                <a:latin typeface="Mistral"/>
                <a:cs typeface="Mistral"/>
              </a:rPr>
            </a:br>
            <a:r>
              <a:rPr lang="en-US" sz="5400" dirty="0">
                <a:solidFill>
                  <a:schemeClr val="bg1"/>
                </a:solidFill>
                <a:latin typeface="Mistral"/>
                <a:cs typeface="Mistral"/>
              </a:rPr>
              <a:t>Do we always </a:t>
            </a:r>
            <a:br>
              <a:rPr lang="en-US" sz="5400" dirty="0">
                <a:solidFill>
                  <a:schemeClr val="bg1"/>
                </a:solidFill>
                <a:latin typeface="Mistral"/>
                <a:cs typeface="Mistral"/>
              </a:rPr>
            </a:br>
            <a:r>
              <a:rPr lang="en-US" sz="5400" dirty="0">
                <a:solidFill>
                  <a:srgbClr val="FFFF00"/>
                </a:solidFill>
                <a:latin typeface="Mistral"/>
                <a:cs typeface="Mistral"/>
              </a:rPr>
              <a:t>WORRY ABOUT THE FUTURE</a:t>
            </a:r>
            <a:r>
              <a:rPr lang="en-US" sz="5400" dirty="0">
                <a:solidFill>
                  <a:schemeClr val="bg1"/>
                </a:solidFill>
                <a:latin typeface="Mistral"/>
                <a:cs typeface="Mistral"/>
              </a:rPr>
              <a:t>? </a:t>
            </a:r>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1187" b="99258" l="9942" r="89913">
                        <a14:foregroundMark x1="51207" y1="15801" x2="51207" y2="15801"/>
                        <a14:backgroundMark x1="58736" y1="48961" x2="58736" y2="48961"/>
                      </a14:backgroundRemoval>
                    </a14:imgEffect>
                  </a14:imgLayer>
                </a14:imgProps>
              </a:ext>
            </a:extLst>
          </a:blip>
          <a:stretch>
            <a:fillRect/>
          </a:stretch>
        </p:blipFill>
        <p:spPr>
          <a:xfrm>
            <a:off x="-439537" y="1261178"/>
            <a:ext cx="4529849" cy="4279900"/>
          </a:xfrm>
          <a:prstGeom prst="rect">
            <a:avLst/>
          </a:prstGeom>
        </p:spPr>
      </p:pic>
    </p:spTree>
    <p:extLst>
      <p:ext uri="{BB962C8B-B14F-4D97-AF65-F5344CB8AC3E}">
        <p14:creationId xmlns:p14="http://schemas.microsoft.com/office/powerpoint/2010/main" val="1684332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580716"/>
            <a:ext cx="9293433" cy="2497178"/>
          </a:xfrm>
        </p:spPr>
        <p:txBody>
          <a:bodyPr>
            <a:noAutofit/>
          </a:bodyPr>
          <a:lstStyle/>
          <a:p>
            <a:r>
              <a:rPr lang="en-US" dirty="0">
                <a:solidFill>
                  <a:schemeClr val="bg1"/>
                </a:solidFill>
                <a:latin typeface="Mistral"/>
                <a:cs typeface="Mistral"/>
              </a:rPr>
              <a:t>Do we have </a:t>
            </a:r>
            <a:br>
              <a:rPr lang="en-US" dirty="0">
                <a:solidFill>
                  <a:schemeClr val="bg1"/>
                </a:solidFill>
                <a:latin typeface="Mistral"/>
                <a:cs typeface="Mistral"/>
              </a:rPr>
            </a:br>
            <a:r>
              <a:rPr lang="en-US" dirty="0">
                <a:solidFill>
                  <a:srgbClr val="FFFF00"/>
                </a:solidFill>
                <a:latin typeface="Mistral"/>
                <a:cs typeface="Mistral"/>
              </a:rPr>
              <a:t>FREEDOM FROM OUR DESIRES</a:t>
            </a:r>
            <a:r>
              <a:rPr lang="en-US" dirty="0">
                <a:solidFill>
                  <a:schemeClr val="bg1"/>
                </a:solidFill>
                <a:latin typeface="Mistral"/>
                <a:cs typeface="Mistral"/>
              </a:rPr>
              <a:t>, </a:t>
            </a:r>
            <a:br>
              <a:rPr lang="en-US" dirty="0">
                <a:solidFill>
                  <a:schemeClr val="bg1"/>
                </a:solidFill>
                <a:latin typeface="Mistral"/>
                <a:cs typeface="Mistral"/>
              </a:rPr>
            </a:br>
            <a:r>
              <a:rPr lang="en-US" dirty="0">
                <a:solidFill>
                  <a:schemeClr val="bg1"/>
                </a:solidFill>
                <a:latin typeface="Mistral"/>
                <a:cs typeface="Mistral"/>
              </a:rPr>
              <a:t>Or do we spend our life</a:t>
            </a:r>
            <a:br>
              <a:rPr lang="en-US" dirty="0">
                <a:solidFill>
                  <a:schemeClr val="bg1"/>
                </a:solidFill>
                <a:latin typeface="Mistral"/>
                <a:cs typeface="Mistral"/>
              </a:rPr>
            </a:br>
            <a:r>
              <a:rPr lang="en-US" dirty="0">
                <a:solidFill>
                  <a:srgbClr val="FFFF00"/>
                </a:solidFill>
                <a:latin typeface="Mistral"/>
                <a:cs typeface="Mistral"/>
              </a:rPr>
              <a:t>PURSUING OUR DESIRES</a:t>
            </a:r>
            <a:r>
              <a:rPr lang="en-US" dirty="0">
                <a:solidFill>
                  <a:schemeClr val="bg1"/>
                </a:solidFill>
                <a:latin typeface="Mistral"/>
                <a:cs typeface="Mistral"/>
              </a:rPr>
              <a:t>?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0" b="97750" l="417" r="100000">
                        <a14:foregroundMark x1="61667" y1="65833" x2="61667" y2="65833"/>
                        <a14:foregroundMark x1="67583" y1="68667" x2="67583" y2="68667"/>
                        <a14:foregroundMark x1="81708" y1="59750" x2="81708" y2="59750"/>
                        <a14:foregroundMark x1="92750" y1="68250" x2="92750" y2="68250"/>
                        <a14:foregroundMark x1="85708" y1="60250" x2="85708" y2="60250"/>
                        <a14:foregroundMark x1="94625" y1="76667" x2="94625" y2="76667"/>
                        <a14:foregroundMark x1="97000" y1="50333" x2="97000" y2="50333"/>
                        <a14:foregroundMark x1="90417" y1="30583" x2="90417" y2="30583"/>
                        <a14:foregroundMark x1="80042" y1="13167" x2="80042" y2="13167"/>
                        <a14:foregroundMark x1="91833" y1="37167" x2="91833" y2="37167"/>
                        <a14:foregroundMark x1="82417" y1="23500" x2="82417" y2="23500"/>
                        <a14:foregroundMark x1="79125" y1="22583" x2="79125" y2="22583"/>
                        <a14:foregroundMark x1="86625" y1="25333" x2="86625" y2="25333"/>
                        <a14:foregroundMark x1="95125" y1="40417" x2="95125" y2="40417"/>
                        <a14:foregroundMark x1="90417" y1="72417" x2="90417" y2="72417"/>
                        <a14:foregroundMark x1="81458" y1="47000" x2="81458" y2="47000"/>
                        <a14:foregroundMark x1="75583" y1="40917" x2="75583" y2="40917"/>
                        <a14:foregroundMark x1="73208" y1="38083" x2="73208" y2="38083"/>
                        <a14:foregroundMark x1="31542" y1="23500" x2="31542" y2="23500"/>
                        <a14:foregroundMark x1="32500" y1="10333" x2="32500" y2="10333"/>
                        <a14:foregroundMark x1="10583" y1="8417" x2="10583" y2="8417"/>
                        <a14:foregroundMark x1="14375" y1="16917" x2="14375" y2="16917"/>
                        <a14:foregroundMark x1="7292" y1="16417" x2="7292" y2="16417"/>
                        <a14:foregroundMark x1="3542" y1="5167" x2="3542" y2="5167"/>
                        <a14:foregroundMark x1="19792" y1="17833" x2="19792" y2="17833"/>
                        <a14:foregroundMark x1="21875" y1="24917" x2="21875" y2="24917"/>
                        <a14:foregroundMark x1="22833" y1="19250" x2="22833" y2="19250"/>
                        <a14:foregroundMark x1="30375" y1="16917" x2="30375" y2="16917"/>
                        <a14:foregroundMark x1="36250" y1="14583" x2="36250" y2="14583"/>
                        <a14:foregroundMark x1="36708" y1="27750" x2="36708" y2="27750"/>
                        <a14:foregroundMark x1="28000" y1="32000" x2="28000" y2="32000"/>
                        <a14:foregroundMark x1="16250" y1="24000" x2="16250" y2="24000"/>
                        <a14:foregroundMark x1="13167" y1="19750" x2="13167" y2="19750"/>
                        <a14:foregroundMark x1="12458" y1="80000" x2="12458" y2="80000"/>
                        <a14:foregroundMark x1="13875" y1="76250" x2="13875" y2="76250"/>
                        <a14:foregroundMark x1="6125" y1="93167" x2="6125" y2="93167"/>
                        <a14:foregroundMark x1="4000" y1="93667" x2="4000" y2="93667"/>
                        <a14:foregroundMark x1="94167" y1="43250" x2="94167" y2="43250"/>
                        <a14:foregroundMark x1="88750" y1="33417" x2="88750" y2="33417"/>
                        <a14:foregroundMark x1="97958" y1="44667" x2="97958" y2="44667"/>
                        <a14:foregroundMark x1="92042" y1="32000" x2="92042" y2="32000"/>
                        <a14:foregroundMark x1="86417" y1="64417" x2="86417" y2="64417"/>
                        <a14:foregroundMark x1="83833" y1="59250" x2="83833" y2="59250"/>
                        <a14:foregroundMark x1="84042" y1="54083" x2="84042" y2="54083"/>
                        <a14:foregroundMark x1="91583" y1="42333" x2="91583" y2="42333"/>
                        <a14:foregroundMark x1="97000" y1="81417" x2="97000" y2="81417"/>
                        <a14:foregroundMark x1="91583" y1="77667" x2="91583" y2="77667"/>
                        <a14:foregroundMark x1="88042" y1="69167" x2="88042" y2="69167"/>
                        <a14:foregroundMark x1="85708" y1="69167" x2="85708" y2="69167"/>
                        <a14:foregroundMark x1="64750" y1="74333" x2="64750" y2="74333"/>
                        <a14:foregroundMark x1="60750" y1="72417" x2="60750" y2="72417"/>
                        <a14:foregroundMark x1="55542" y1="73417" x2="55542" y2="73417"/>
                        <a14:foregroundMark x1="53667" y1="75250" x2="53667" y2="75250"/>
                        <a14:foregroundMark x1="70167" y1="73833" x2="70167" y2="73833"/>
                        <a14:foregroundMark x1="66875" y1="76250" x2="66875" y2="76250"/>
                        <a14:foregroundMark x1="73917" y1="75750" x2="73917" y2="75750"/>
                        <a14:foregroundMark x1="69708" y1="66833" x2="69708" y2="66833"/>
                        <a14:foregroundMark x1="64292" y1="68667" x2="64292" y2="68667"/>
                        <a14:foregroundMark x1="61917" y1="75250" x2="61917" y2="75250"/>
                        <a14:foregroundMark x1="68500" y1="73833" x2="68500" y2="73833"/>
                        <a14:foregroundMark x1="98417" y1="84250" x2="98417" y2="84250"/>
                        <a14:foregroundMark x1="33208" y1="15917" x2="33208" y2="15917"/>
                        <a14:foregroundMark x1="34833" y1="11250" x2="34833" y2="11250"/>
                        <a14:foregroundMark x1="31083" y1="13167" x2="31083" y2="13167"/>
                        <a14:foregroundMark x1="89708" y1="63000" x2="89708" y2="63000"/>
                        <a14:foregroundMark x1="10833" y1="85167" x2="10833" y2="85167"/>
                        <a14:foregroundMark x1="9167" y1="92667" x2="9167" y2="92667"/>
                        <a14:foregroundMark x1="73208" y1="86583" x2="73208" y2="86583"/>
                        <a14:foregroundMark x1="75083" y1="94083" x2="75083" y2="94083"/>
                        <a14:backgroundMark x1="16958" y1="16417" x2="16958" y2="16417"/>
                      </a14:backgroundRemoval>
                    </a14:imgEffect>
                  </a14:imgLayer>
                </a14:imgProps>
              </a:ext>
            </a:extLst>
          </a:blip>
          <a:stretch>
            <a:fillRect/>
          </a:stretch>
        </p:blipFill>
        <p:spPr>
          <a:xfrm>
            <a:off x="-1" y="3250084"/>
            <a:ext cx="9293433" cy="3607916"/>
          </a:xfrm>
          <a:prstGeom prst="rect">
            <a:avLst/>
          </a:prstGeom>
        </p:spPr>
      </p:pic>
    </p:spTree>
    <p:extLst>
      <p:ext uri="{BB962C8B-B14F-4D97-AF65-F5344CB8AC3E}">
        <p14:creationId xmlns:p14="http://schemas.microsoft.com/office/powerpoint/2010/main" val="2435163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6600" dirty="0">
                <a:solidFill>
                  <a:srgbClr val="FFFF00"/>
                </a:solidFill>
                <a:latin typeface="Mistral"/>
                <a:cs typeface="Mistral"/>
              </a:rPr>
              <a:t>70%</a:t>
            </a:r>
            <a:r>
              <a:rPr lang="en-US" sz="6600" dirty="0">
                <a:solidFill>
                  <a:schemeClr val="bg1"/>
                </a:solidFill>
                <a:latin typeface="Mistral"/>
                <a:cs typeface="Mistral"/>
              </a:rPr>
              <a:t> OF ILLNESSES</a:t>
            </a:r>
            <a:br>
              <a:rPr lang="en-US" sz="6600" dirty="0">
                <a:solidFill>
                  <a:schemeClr val="bg1"/>
                </a:solidFill>
                <a:latin typeface="Mistral"/>
                <a:cs typeface="Mistral"/>
              </a:rPr>
            </a:br>
            <a:r>
              <a:rPr lang="en-US" sz="6600" dirty="0">
                <a:solidFill>
                  <a:schemeClr val="bg1"/>
                </a:solidFill>
                <a:latin typeface="Mistral"/>
                <a:cs typeface="Mistral"/>
              </a:rPr>
              <a:t>OF MODERN MAN</a:t>
            </a:r>
            <a:br>
              <a:rPr lang="en-US" sz="6600" dirty="0">
                <a:solidFill>
                  <a:schemeClr val="bg1"/>
                </a:solidFill>
                <a:latin typeface="Mistral"/>
                <a:cs typeface="Mistral"/>
              </a:rPr>
            </a:br>
            <a:r>
              <a:rPr lang="en-US" sz="6600" dirty="0">
                <a:solidFill>
                  <a:srgbClr val="FFFF00"/>
                </a:solidFill>
                <a:latin typeface="Mistral"/>
                <a:cs typeface="Mistral"/>
              </a:rPr>
              <a:t>COME FROM MENTAL STRESS</a:t>
            </a:r>
          </a:p>
        </p:txBody>
      </p:sp>
    </p:spTree>
    <p:extLst>
      <p:ext uri="{BB962C8B-B14F-4D97-AF65-F5344CB8AC3E}">
        <p14:creationId xmlns:p14="http://schemas.microsoft.com/office/powerpoint/2010/main" val="1160425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6000" dirty="0">
                <a:solidFill>
                  <a:srgbClr val="FFFF00"/>
                </a:solidFill>
                <a:latin typeface="Mistral"/>
                <a:cs typeface="Mistral"/>
              </a:rPr>
              <a:t>WE LIVE COMFORTABLY</a:t>
            </a:r>
            <a:br>
              <a:rPr lang="en-US" sz="6000" dirty="0">
                <a:solidFill>
                  <a:srgbClr val="FFFF00"/>
                </a:solidFill>
                <a:latin typeface="Mistral"/>
                <a:cs typeface="Mistral"/>
              </a:rPr>
            </a:br>
            <a:r>
              <a:rPr lang="en-US" sz="6000" dirty="0">
                <a:solidFill>
                  <a:schemeClr val="bg1"/>
                </a:solidFill>
                <a:latin typeface="Mistral"/>
                <a:cs typeface="Mistral"/>
              </a:rPr>
              <a:t>but if we FEEL PRESSURE</a:t>
            </a:r>
            <a:br>
              <a:rPr lang="en-US" sz="6000" dirty="0">
                <a:solidFill>
                  <a:srgbClr val="FFFF00"/>
                </a:solidFill>
                <a:latin typeface="Mistral"/>
                <a:cs typeface="Mistral"/>
              </a:rPr>
            </a:br>
            <a:r>
              <a:rPr lang="en-US" sz="6000" dirty="0">
                <a:solidFill>
                  <a:srgbClr val="FFFF00"/>
                </a:solidFill>
                <a:latin typeface="Mistral"/>
                <a:cs typeface="Mistral"/>
              </a:rPr>
              <a:t>we will not HAVE PEACE</a:t>
            </a:r>
          </a:p>
        </p:txBody>
      </p:sp>
    </p:spTree>
    <p:extLst>
      <p:ext uri="{BB962C8B-B14F-4D97-AF65-F5344CB8AC3E}">
        <p14:creationId xmlns:p14="http://schemas.microsoft.com/office/powerpoint/2010/main" val="222715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What can </a:t>
            </a:r>
            <a:br>
              <a:rPr lang="en-US" sz="8000" dirty="0">
                <a:solidFill>
                  <a:srgbClr val="FFFFFF"/>
                </a:solidFill>
                <a:latin typeface="Mistral"/>
                <a:cs typeface="Mistral"/>
              </a:rPr>
            </a:br>
            <a:r>
              <a:rPr lang="en-US" sz="8000" dirty="0">
                <a:solidFill>
                  <a:srgbClr val="FFFF00"/>
                </a:solidFill>
                <a:latin typeface="Mistral"/>
                <a:cs typeface="Mistral"/>
              </a:rPr>
              <a:t>SET US FREE?</a:t>
            </a:r>
          </a:p>
        </p:txBody>
      </p:sp>
    </p:spTree>
    <p:extLst>
      <p:ext uri="{BB962C8B-B14F-4D97-AF65-F5344CB8AC3E}">
        <p14:creationId xmlns:p14="http://schemas.microsoft.com/office/powerpoint/2010/main" val="344546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Only </a:t>
            </a:r>
            <a:r>
              <a:rPr lang="en-US" sz="8000" dirty="0">
                <a:solidFill>
                  <a:srgbClr val="FFFF00"/>
                </a:solidFill>
                <a:latin typeface="Mistral"/>
                <a:cs typeface="Mistral"/>
              </a:rPr>
              <a:t>JESUS</a:t>
            </a:r>
            <a:r>
              <a:rPr lang="en-US" sz="8000" dirty="0">
                <a:solidFill>
                  <a:srgbClr val="FFFFFF"/>
                </a:solidFill>
                <a:latin typeface="Mistral"/>
                <a:cs typeface="Mistral"/>
              </a:rPr>
              <a:t> can </a:t>
            </a:r>
            <a:br>
              <a:rPr lang="en-US" sz="8000" dirty="0">
                <a:solidFill>
                  <a:srgbClr val="FFFFFF"/>
                </a:solidFill>
                <a:latin typeface="Mistral"/>
                <a:cs typeface="Mistral"/>
              </a:rPr>
            </a:br>
            <a:r>
              <a:rPr lang="en-US" sz="8000" dirty="0">
                <a:solidFill>
                  <a:srgbClr val="FFFF00"/>
                </a:solidFill>
                <a:latin typeface="Mistral"/>
                <a:cs typeface="Mistral"/>
              </a:rPr>
              <a:t>SET US FREE</a:t>
            </a:r>
          </a:p>
        </p:txBody>
      </p:sp>
    </p:spTree>
    <p:extLst>
      <p:ext uri="{BB962C8B-B14F-4D97-AF65-F5344CB8AC3E}">
        <p14:creationId xmlns:p14="http://schemas.microsoft.com/office/powerpoint/2010/main" val="2471610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Enjoy the </a:t>
            </a:r>
            <a:br>
              <a:rPr lang="en-US" sz="8000" dirty="0">
                <a:solidFill>
                  <a:srgbClr val="FFFFFF"/>
                </a:solidFill>
                <a:latin typeface="Mistral"/>
                <a:cs typeface="Mistral"/>
              </a:rPr>
            </a:br>
            <a:r>
              <a:rPr lang="en-US" sz="8000" dirty="0">
                <a:solidFill>
                  <a:srgbClr val="FFFF00"/>
                </a:solidFill>
                <a:latin typeface="Mistral"/>
                <a:cs typeface="Mistral"/>
              </a:rPr>
              <a:t>TRUE PEACE</a:t>
            </a:r>
            <a:br>
              <a:rPr lang="en-US" sz="8000" dirty="0">
                <a:solidFill>
                  <a:srgbClr val="FFFF00"/>
                </a:solidFill>
                <a:latin typeface="Mistral"/>
                <a:cs typeface="Mistral"/>
              </a:rPr>
            </a:br>
            <a:r>
              <a:rPr lang="en-US" sz="8000" dirty="0">
                <a:solidFill>
                  <a:srgbClr val="FFFF00"/>
                </a:solidFill>
                <a:latin typeface="Mistral"/>
                <a:cs typeface="Mistral"/>
              </a:rPr>
              <a:t>OF JESUS</a:t>
            </a:r>
          </a:p>
        </p:txBody>
      </p:sp>
    </p:spTree>
    <p:extLst>
      <p:ext uri="{BB962C8B-B14F-4D97-AF65-F5344CB8AC3E}">
        <p14:creationId xmlns:p14="http://schemas.microsoft.com/office/powerpoint/2010/main" val="3800407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Jesus can make</a:t>
            </a:r>
            <a:br>
              <a:rPr lang="en-US" sz="8000" dirty="0">
                <a:solidFill>
                  <a:srgbClr val="FFFFFF"/>
                </a:solidFill>
                <a:latin typeface="Mistral"/>
                <a:cs typeface="Mistral"/>
              </a:rPr>
            </a:br>
            <a:r>
              <a:rPr lang="en-US" sz="8000" dirty="0">
                <a:solidFill>
                  <a:srgbClr val="FFFF00"/>
                </a:solidFill>
                <a:latin typeface="Mistral"/>
                <a:cs typeface="Mistral"/>
              </a:rPr>
              <a:t>the POOR RICH</a:t>
            </a:r>
            <a:br>
              <a:rPr lang="en-US" sz="8000" dirty="0">
                <a:solidFill>
                  <a:srgbClr val="FFFF00"/>
                </a:solidFill>
                <a:latin typeface="Mistral"/>
                <a:cs typeface="Mistral"/>
              </a:rPr>
            </a:br>
            <a:endParaRPr lang="en-US" sz="8000" dirty="0">
              <a:solidFill>
                <a:srgbClr val="FFFF00"/>
              </a:solidFill>
              <a:latin typeface="Mistral"/>
              <a:cs typeface="Mistral"/>
            </a:endParaRPr>
          </a:p>
        </p:txBody>
      </p:sp>
    </p:spTree>
    <p:extLst>
      <p:ext uri="{BB962C8B-B14F-4D97-AF65-F5344CB8AC3E}">
        <p14:creationId xmlns:p14="http://schemas.microsoft.com/office/powerpoint/2010/main" val="3447555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Jesus can set</a:t>
            </a:r>
            <a:br>
              <a:rPr lang="en-US" sz="8000" dirty="0">
                <a:solidFill>
                  <a:srgbClr val="FFFFFF"/>
                </a:solidFill>
                <a:latin typeface="Mistral"/>
                <a:cs typeface="Mistral"/>
              </a:rPr>
            </a:br>
            <a:r>
              <a:rPr lang="en-US" sz="8000" dirty="0">
                <a:solidFill>
                  <a:srgbClr val="FFFF00"/>
                </a:solidFill>
                <a:latin typeface="Mistral"/>
                <a:cs typeface="Mistral"/>
              </a:rPr>
              <a:t>SLAVES TO SIN FREE</a:t>
            </a:r>
          </a:p>
        </p:txBody>
      </p:sp>
    </p:spTree>
    <p:extLst>
      <p:ext uri="{BB962C8B-B14F-4D97-AF65-F5344CB8AC3E}">
        <p14:creationId xmlns:p14="http://schemas.microsoft.com/office/powerpoint/2010/main" val="1228165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8000" dirty="0">
                <a:solidFill>
                  <a:srgbClr val="FFFFFF"/>
                </a:solidFill>
                <a:latin typeface="Mistral"/>
                <a:cs typeface="Mistral"/>
              </a:rPr>
              <a:t>Jesus can make</a:t>
            </a:r>
            <a:br>
              <a:rPr lang="en-US" sz="8000" dirty="0">
                <a:solidFill>
                  <a:srgbClr val="FFFFFF"/>
                </a:solidFill>
                <a:latin typeface="Mistral"/>
                <a:cs typeface="Mistral"/>
              </a:rPr>
            </a:br>
            <a:r>
              <a:rPr lang="en-US" sz="8000" dirty="0">
                <a:solidFill>
                  <a:srgbClr val="FFFF00"/>
                </a:solidFill>
                <a:latin typeface="Mistral"/>
                <a:cs typeface="Mistral"/>
              </a:rPr>
              <a:t>THE BLIND SEE</a:t>
            </a:r>
          </a:p>
        </p:txBody>
      </p:sp>
    </p:spTree>
    <p:extLst>
      <p:ext uri="{BB962C8B-B14F-4D97-AF65-F5344CB8AC3E}">
        <p14:creationId xmlns:p14="http://schemas.microsoft.com/office/powerpoint/2010/main" val="4079094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49433" y="1724025"/>
            <a:ext cx="9293433" cy="1470025"/>
          </a:xfrm>
        </p:spPr>
        <p:txBody>
          <a:bodyPr>
            <a:noAutofit/>
          </a:bodyPr>
          <a:lstStyle/>
          <a:p>
            <a:r>
              <a:rPr lang="en-US" sz="5400" dirty="0">
                <a:solidFill>
                  <a:srgbClr val="FFFFFF"/>
                </a:solidFill>
                <a:latin typeface="Mistral"/>
                <a:cs typeface="Mistral"/>
              </a:rPr>
              <a:t>You can be </a:t>
            </a:r>
            <a:br>
              <a:rPr lang="en-US" sz="5400" dirty="0">
                <a:solidFill>
                  <a:srgbClr val="FFFFFF"/>
                </a:solidFill>
                <a:latin typeface="Mistral"/>
                <a:cs typeface="Mistral"/>
              </a:rPr>
            </a:br>
            <a:r>
              <a:rPr lang="en-US" sz="5400" dirty="0">
                <a:solidFill>
                  <a:srgbClr val="FFFF00"/>
                </a:solidFill>
                <a:latin typeface="Mistral"/>
                <a:cs typeface="Mistral"/>
              </a:rPr>
              <a:t>SET FREE </a:t>
            </a:r>
            <a:r>
              <a:rPr lang="en-US" sz="5400" dirty="0">
                <a:solidFill>
                  <a:srgbClr val="FFFFFF"/>
                </a:solidFill>
                <a:latin typeface="Mistral"/>
                <a:cs typeface="Mistral"/>
              </a:rPr>
              <a:t>from </a:t>
            </a:r>
            <a:br>
              <a:rPr lang="en-US" sz="5400" dirty="0">
                <a:solidFill>
                  <a:srgbClr val="FFFFFF"/>
                </a:solidFill>
                <a:latin typeface="Mistral"/>
                <a:cs typeface="Mistral"/>
              </a:rPr>
            </a:br>
            <a:r>
              <a:rPr lang="en-US" sz="5400" dirty="0">
                <a:solidFill>
                  <a:srgbClr val="FFFF00"/>
                </a:solidFill>
                <a:latin typeface="Mistral"/>
                <a:cs typeface="Mistral"/>
              </a:rPr>
              <a:t>LIFE’s PROBLEMS</a:t>
            </a:r>
            <a:br>
              <a:rPr lang="en-US" sz="5400" dirty="0">
                <a:solidFill>
                  <a:srgbClr val="FFFF00"/>
                </a:solidFill>
                <a:latin typeface="Mistral"/>
                <a:cs typeface="Mistral"/>
              </a:rPr>
            </a:br>
            <a:r>
              <a:rPr lang="en-US" sz="5400" dirty="0">
                <a:solidFill>
                  <a:srgbClr val="FFFFFF"/>
                </a:solidFill>
                <a:latin typeface="Mistral"/>
                <a:cs typeface="Mistral"/>
              </a:rPr>
              <a:t>and </a:t>
            </a:r>
            <a:r>
              <a:rPr lang="en-US" sz="5400" dirty="0">
                <a:solidFill>
                  <a:srgbClr val="FFFF00"/>
                </a:solidFill>
                <a:latin typeface="Mistral"/>
                <a:cs typeface="Mistral"/>
              </a:rPr>
              <a:t>EXPERIENCE</a:t>
            </a:r>
            <a:br>
              <a:rPr lang="en-US" sz="5400" dirty="0">
                <a:solidFill>
                  <a:srgbClr val="FFFFFF"/>
                </a:solidFill>
                <a:latin typeface="Mistral"/>
                <a:cs typeface="Mistral"/>
              </a:rPr>
            </a:br>
            <a:r>
              <a:rPr lang="en-US" sz="5400" dirty="0">
                <a:solidFill>
                  <a:srgbClr val="FFFFFF"/>
                </a:solidFill>
                <a:latin typeface="Mistral"/>
                <a:cs typeface="Mistral"/>
              </a:rPr>
              <a:t>the </a:t>
            </a:r>
            <a:r>
              <a:rPr lang="en-US" sz="5400" dirty="0">
                <a:solidFill>
                  <a:srgbClr val="FFFF00"/>
                </a:solidFill>
                <a:latin typeface="Mistral"/>
                <a:cs typeface="Mistral"/>
              </a:rPr>
              <a:t>POWER OF THE GOSPEL</a:t>
            </a:r>
          </a:p>
        </p:txBody>
      </p:sp>
    </p:spTree>
    <p:extLst>
      <p:ext uri="{BB962C8B-B14F-4D97-AF65-F5344CB8AC3E}">
        <p14:creationId xmlns:p14="http://schemas.microsoft.com/office/powerpoint/2010/main" val="4785593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 y="2130425"/>
            <a:ext cx="9293433" cy="1470025"/>
          </a:xfrm>
        </p:spPr>
        <p:txBody>
          <a:bodyPr>
            <a:noAutofit/>
          </a:bodyPr>
          <a:lstStyle/>
          <a:p>
            <a:r>
              <a:rPr lang="en-US" sz="7200" dirty="0">
                <a:solidFill>
                  <a:srgbClr val="FFFFFF"/>
                </a:solidFill>
                <a:latin typeface="Mistral"/>
                <a:cs typeface="Mistral"/>
              </a:rPr>
              <a:t>You can experience </a:t>
            </a:r>
            <a:br>
              <a:rPr lang="en-US" sz="7200" dirty="0">
                <a:solidFill>
                  <a:srgbClr val="FFFFFF"/>
                </a:solidFill>
                <a:latin typeface="Mistral"/>
                <a:cs typeface="Mistral"/>
              </a:rPr>
            </a:br>
            <a:r>
              <a:rPr lang="en-US" sz="7200" dirty="0">
                <a:solidFill>
                  <a:srgbClr val="FFFF00"/>
                </a:solidFill>
                <a:latin typeface="Mistral"/>
                <a:cs typeface="Mistral"/>
              </a:rPr>
              <a:t>FREEDOM IN YOUR SOUL</a:t>
            </a:r>
          </a:p>
        </p:txBody>
      </p:sp>
    </p:spTree>
    <p:extLst>
      <p:ext uri="{BB962C8B-B14F-4D97-AF65-F5344CB8AC3E}">
        <p14:creationId xmlns:p14="http://schemas.microsoft.com/office/powerpoint/2010/main" val="3579596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aster Testimon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000750"/>
          </a:xfrm>
          <a:prstGeom prst="rect">
            <a:avLst/>
          </a:prstGeom>
        </p:spPr>
      </p:pic>
      <p:sp>
        <p:nvSpPr>
          <p:cNvPr id="3" name="TextBox 2">
            <a:extLst>
              <a:ext uri="{FF2B5EF4-FFF2-40B4-BE49-F238E27FC236}">
                <a16:creationId xmlns:a16="http://schemas.microsoft.com/office/drawing/2014/main" id="{E418EC55-46FF-6747-871A-D08FFA7312E2}"/>
              </a:ext>
            </a:extLst>
          </p:cNvPr>
          <p:cNvSpPr txBox="1"/>
          <p:nvPr/>
        </p:nvSpPr>
        <p:spPr>
          <a:xfrm>
            <a:off x="191386" y="5979485"/>
            <a:ext cx="8782493" cy="954107"/>
          </a:xfrm>
          <a:prstGeom prst="rect">
            <a:avLst/>
          </a:prstGeom>
          <a:noFill/>
        </p:spPr>
        <p:txBody>
          <a:bodyPr wrap="square" rtlCol="0">
            <a:spAutoFit/>
          </a:bodyPr>
          <a:lstStyle/>
          <a:p>
            <a:r>
              <a:rPr lang="en-US" sz="2800" b="1" dirty="0"/>
              <a:t>Testimonies of People from FCBC who Have Been Set Free from Various Encumbrances</a:t>
            </a:r>
          </a:p>
        </p:txBody>
      </p:sp>
    </p:spTree>
    <p:extLst>
      <p:ext uri="{BB962C8B-B14F-4D97-AF65-F5344CB8AC3E}">
        <p14:creationId xmlns:p14="http://schemas.microsoft.com/office/powerpoint/2010/main" val="18171411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p:txBody>
          <a:bodyPr>
            <a:noAutofit/>
          </a:bodyPr>
          <a:lstStyle/>
          <a:p>
            <a:r>
              <a:rPr lang="en-US" sz="9600" dirty="0">
                <a:solidFill>
                  <a:schemeClr val="bg1"/>
                </a:solidFill>
                <a:latin typeface="Mistral"/>
                <a:cs typeface="Mistral"/>
              </a:rPr>
              <a:t>Freedom Is Here </a:t>
            </a:r>
          </a:p>
        </p:txBody>
      </p:sp>
    </p:spTree>
    <p:extLst>
      <p:ext uri="{BB962C8B-B14F-4D97-AF65-F5344CB8AC3E}">
        <p14:creationId xmlns:p14="http://schemas.microsoft.com/office/powerpoint/2010/main" val="14864078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p:txBody>
          <a:bodyPr>
            <a:noAutofit/>
          </a:bodyPr>
          <a:lstStyle/>
          <a:p>
            <a:r>
              <a:rPr lang="en-US" sz="9600" dirty="0">
                <a:solidFill>
                  <a:schemeClr val="bg1"/>
                </a:solidFill>
                <a:latin typeface="Mistral"/>
                <a:cs typeface="Mistral"/>
              </a:rPr>
              <a:t>How Can We Pray for You</a:t>
            </a:r>
          </a:p>
        </p:txBody>
      </p:sp>
    </p:spTree>
    <p:extLst>
      <p:ext uri="{BB962C8B-B14F-4D97-AF65-F5344CB8AC3E}">
        <p14:creationId xmlns:p14="http://schemas.microsoft.com/office/powerpoint/2010/main" val="3510825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3629883" y="2354899"/>
            <a:ext cx="5368974" cy="1470025"/>
          </a:xfrm>
        </p:spPr>
        <p:txBody>
          <a:bodyPr>
            <a:noAutofit/>
          </a:bodyPr>
          <a:lstStyle/>
          <a:p>
            <a:r>
              <a:rPr lang="en-US" sz="7200" dirty="0">
                <a:solidFill>
                  <a:schemeClr val="bg1"/>
                </a:solidFill>
                <a:latin typeface="Mistral"/>
                <a:cs typeface="Mistral"/>
              </a:rPr>
              <a:t>DESSERT</a:t>
            </a:r>
          </a:p>
        </p:txBody>
      </p:sp>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backgroundRemoval t="0" b="100000" l="0" r="99603">
                        <a14:foregroundMark x1="83333" y1="28175" x2="83333" y2="28175"/>
                        <a14:foregroundMark x1="97222" y1="43730" x2="97222" y2="43730"/>
                        <a14:foregroundMark x1="97937" y1="96429" x2="97937" y2="96429"/>
                        <a14:foregroundMark x1="90397" y1="31984" x2="90397" y2="31984"/>
                        <a14:backgroundMark x1="10595" y1="7937" x2="10595" y2="7937"/>
                        <a14:backgroundMark x1="2817" y1="6508" x2="2817" y2="6508"/>
                        <a14:backgroundMark x1="5635" y1="25397" x2="5635" y2="25397"/>
                        <a14:backgroundMark x1="1667" y1="60714" x2="1667" y2="60714"/>
                        <a14:backgroundMark x1="3294" y1="91746" x2="3294" y2="91746"/>
                        <a14:backgroundMark x1="29881" y1="9841" x2="29881" y2="9841"/>
                        <a14:backgroundMark x1="50397" y1="5635" x2="50397" y2="5635"/>
                        <a14:backgroundMark x1="39563" y1="6508" x2="39563" y2="6508"/>
                        <a14:backgroundMark x1="65913" y1="8413" x2="65913" y2="8413"/>
                        <a14:backgroundMark x1="75357" y1="8889" x2="75357" y2="8889"/>
                      </a14:backgroundRemoval>
                    </a14:imgEffect>
                  </a14:imgLayer>
                </a14:imgProps>
              </a:ext>
            </a:extLst>
          </a:blip>
          <a:stretch>
            <a:fillRect/>
          </a:stretch>
        </p:blipFill>
        <p:spPr>
          <a:xfrm>
            <a:off x="2673021" y="4627603"/>
            <a:ext cx="4460793" cy="2230397"/>
          </a:xfrm>
          <a:prstGeom prst="rect">
            <a:avLst/>
          </a:prstGeom>
        </p:spPr>
      </p:pic>
      <p:pic>
        <p:nvPicPr>
          <p:cNvPr id="5" name="Picture 4"/>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7500">
                        <a14:backgroundMark x1="84792" y1="21111" x2="84792" y2="21111"/>
                        <a14:backgroundMark x1="77396" y1="18333" x2="77396" y2="18333"/>
                        <a14:backgroundMark x1="81667" y1="24444" x2="81667" y2="24444"/>
                      </a14:backgroundRemoval>
                    </a14:imgEffect>
                  </a14:imgLayer>
                </a14:imgProps>
              </a:ext>
            </a:extLst>
          </a:blip>
          <a:stretch>
            <a:fillRect/>
          </a:stretch>
        </p:blipFill>
        <p:spPr>
          <a:xfrm rot="12617524">
            <a:off x="5249142" y="3965728"/>
            <a:ext cx="4357212" cy="3267909"/>
          </a:xfrm>
          <a:prstGeom prst="rect">
            <a:avLst/>
          </a:prstGeom>
        </p:spPr>
      </p:pic>
    </p:spTree>
    <p:extLst>
      <p:ext uri="{BB962C8B-B14F-4D97-AF65-F5344CB8AC3E}">
        <p14:creationId xmlns:p14="http://schemas.microsoft.com/office/powerpoint/2010/main" val="4042634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0" y="0"/>
            <a:ext cx="9144000" cy="6858000"/>
          </a:xfrm>
          <a:prstGeom prst="rect">
            <a:avLst/>
          </a:prstGeom>
        </p:spPr>
      </p:pic>
      <p:sp>
        <p:nvSpPr>
          <p:cNvPr id="3" name="Title 2"/>
          <p:cNvSpPr>
            <a:spLocks noGrp="1"/>
          </p:cNvSpPr>
          <p:nvPr>
            <p:ph type="ctrTitle"/>
          </p:nvPr>
        </p:nvSpPr>
        <p:spPr>
          <a:xfrm>
            <a:off x="4046796" y="720746"/>
            <a:ext cx="5097204" cy="2479654"/>
          </a:xfrm>
        </p:spPr>
        <p:txBody>
          <a:bodyPr>
            <a:normAutofit fontScale="90000"/>
          </a:bodyPr>
          <a:lstStyle/>
          <a:p>
            <a:r>
              <a:rPr lang="en-US" sz="7200" dirty="0">
                <a:solidFill>
                  <a:schemeClr val="bg1"/>
                </a:solidFill>
                <a:latin typeface="Caveat Bold"/>
                <a:cs typeface="Caveat Bold"/>
              </a:rPr>
              <a:t>Happiness Bag</a:t>
            </a:r>
            <a:br>
              <a:rPr lang="en-US" sz="7200" dirty="0">
                <a:solidFill>
                  <a:schemeClr val="bg1"/>
                </a:solidFill>
                <a:latin typeface="Caveat Bold"/>
                <a:cs typeface="Caveat Bold"/>
              </a:rPr>
            </a:br>
            <a:r>
              <a:rPr lang="en-US" dirty="0">
                <a:solidFill>
                  <a:schemeClr val="bg1"/>
                </a:solidFill>
                <a:latin typeface="Caveat Bold"/>
                <a:cs typeface="Caveat Bold"/>
              </a:rPr>
              <a:t>Fun awaits with </a:t>
            </a:r>
            <a:br>
              <a:rPr lang="en-US" dirty="0">
                <a:solidFill>
                  <a:schemeClr val="bg1"/>
                </a:solidFill>
                <a:latin typeface="Caveat Bold"/>
                <a:cs typeface="Caveat Bold"/>
              </a:rPr>
            </a:br>
            <a:r>
              <a:rPr lang="en-US" dirty="0">
                <a:solidFill>
                  <a:schemeClr val="bg1"/>
                </a:solidFill>
                <a:latin typeface="Caveat Bold"/>
                <a:cs typeface="Caveat Bold"/>
              </a:rPr>
              <a:t>Questions, rewards  and food</a:t>
            </a:r>
          </a:p>
        </p:txBody>
      </p:sp>
      <p:pic>
        <p:nvPicPr>
          <p:cNvPr id="2" name="Picture 1"/>
          <p:cNvPicPr>
            <a:picLocks noChangeAspect="1"/>
          </p:cNvPicPr>
          <p:nvPr/>
        </p:nvPicPr>
        <p:blipFill>
          <a:blip r:embed="rId4">
            <a:extLst>
              <a:ext uri="{BEBA8EAE-BF5A-486C-A8C5-ECC9F3942E4B}">
                <a14:imgProps xmlns:a14="http://schemas.microsoft.com/office/drawing/2010/main">
                  <a14:imgLayer r:embed="rId5">
                    <a14:imgEffect>
                      <a14:backgroundRemoval t="4042" b="91250" l="0" r="97375">
                        <a14:foregroundMark x1="58375" y1="34542" x2="58375" y2="34542"/>
                        <a14:foregroundMark x1="43500" y1="28917" x2="43500" y2="28917"/>
                        <a14:foregroundMark x1="25563" y1="30708" x2="25563" y2="30708"/>
                        <a14:foregroundMark x1="13000" y1="32750" x2="13000" y2="32750"/>
                        <a14:foregroundMark x1="17063" y1="44958" x2="17063" y2="44958"/>
                        <a14:foregroundMark x1="13000" y1="44708" x2="13000" y2="44708"/>
                        <a14:foregroundMark x1="17063" y1="58500" x2="17063" y2="58500"/>
                        <a14:foregroundMark x1="34375" y1="51708" x2="34375" y2="51708"/>
                        <a14:foregroundMark x1="31313" y1="65292" x2="31313" y2="65292"/>
                        <a14:foregroundMark x1="53688" y1="64375" x2="53688" y2="64375"/>
                        <a14:foregroundMark x1="48563" y1="58958" x2="48563" y2="58958"/>
                        <a14:foregroundMark x1="53312" y1="51500" x2="53312" y2="51500"/>
                        <a14:foregroundMark x1="65188" y1="50583" x2="65188" y2="50583"/>
                        <a14:foregroundMark x1="71938" y1="57833" x2="71938" y2="57833"/>
                        <a14:foregroundMark x1="73313" y1="49000" x2="73313" y2="49000"/>
                        <a14:foregroundMark x1="58750" y1="27792" x2="58750" y2="27792"/>
                        <a14:foregroundMark x1="45563" y1="22375" x2="45563" y2="22375"/>
                        <a14:foregroundMark x1="84500" y1="57375" x2="84500" y2="57375"/>
                        <a14:foregroundMark x1="80750" y1="64375" x2="80750" y2="64375"/>
                        <a14:foregroundMark x1="67188" y1="64583" x2="67188" y2="64583"/>
                        <a14:foregroundMark x1="73313" y1="70000" x2="73313" y2="70000"/>
                        <a14:foregroundMark x1="27250" y1="65500" x2="27250" y2="65500"/>
                        <a14:foregroundMark x1="50250" y1="71167" x2="50250" y2="71167"/>
                        <a14:foregroundMark x1="63125" y1="70917" x2="63125" y2="70917"/>
                        <a14:foregroundMark x1="59062" y1="77708" x2="59062" y2="77708"/>
                        <a14:foregroundMark x1="45875" y1="78375" x2="45875" y2="78375"/>
                        <a14:foregroundMark x1="70938" y1="76792" x2="70938" y2="76792"/>
                        <a14:foregroundMark x1="81750" y1="76125" x2="81750" y2="76125"/>
                        <a14:foregroundMark x1="85188" y1="69792" x2="85188" y2="69792"/>
                        <a14:foregroundMark x1="20125" y1="72708" x2="20125" y2="72708"/>
                        <a14:foregroundMark x1="22500" y1="73625" x2="22500" y2="73625"/>
                        <a14:backgroundMark x1="40125" y1="26208" x2="40125" y2="26208"/>
                      </a14:backgroundRemoval>
                    </a14:imgEffect>
                  </a14:imgLayer>
                </a14:imgProps>
              </a:ext>
            </a:extLst>
          </a:blip>
          <a:stretch>
            <a:fillRect/>
          </a:stretch>
        </p:blipFill>
        <p:spPr>
          <a:xfrm>
            <a:off x="6206983" y="2773680"/>
            <a:ext cx="3109738" cy="4931254"/>
          </a:xfrm>
          <a:prstGeom prst="rect">
            <a:avLst/>
          </a:prstGeom>
        </p:spPr>
      </p:pic>
    </p:spTree>
    <p:extLst>
      <p:ext uri="{BB962C8B-B14F-4D97-AF65-F5344CB8AC3E}">
        <p14:creationId xmlns:p14="http://schemas.microsoft.com/office/powerpoint/2010/main" val="4276002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5766</TotalTime>
  <Words>462</Words>
  <Application>Microsoft Macintosh PowerPoint</Application>
  <PresentationFormat>On-screen Show (4:3)</PresentationFormat>
  <Paragraphs>78</Paragraphs>
  <Slides>39</Slides>
  <Notes>9</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Caveat Bold</vt:lpstr>
      <vt:lpstr>Mistral</vt:lpstr>
      <vt:lpstr>Office Theme</vt:lpstr>
      <vt:lpstr>Freedom Is Here </vt:lpstr>
      <vt:lpstr>DINNER</vt:lpstr>
      <vt:lpstr>PowerPoint Presentation</vt:lpstr>
      <vt:lpstr>PowerPoint Presentation</vt:lpstr>
      <vt:lpstr>SHAKE IT OFF !</vt:lpstr>
      <vt:lpstr>PowerPoint Presentation</vt:lpstr>
      <vt:lpstr>YOU WILL NOTICE YOUR  POST-ITS HAVE WORDS LIKE:   </vt:lpstr>
      <vt:lpstr>COMMON PROBLEMS :</vt:lpstr>
      <vt:lpstr>WHAT IS 1 PROBLEM YOU WANT TO SHAKE OFF TODAY ?</vt:lpstr>
      <vt:lpstr>PowerPoint Presentation</vt:lpstr>
      <vt:lpstr>WE ALL WANT FREEDOM  FROM THE DIFFERENT PRESSURE POINTS </vt:lpstr>
      <vt:lpstr>BUT WE CAN’T SEEM  TO SHAKE IT OFF !</vt:lpstr>
      <vt:lpstr>HOW MANY OF YOU CAN IDENTIFY WITH THESE STATEMENTS ?</vt:lpstr>
      <vt:lpstr>I DO NOT KNOW WHAT I AM FIGHTING FOR. THERE IS NO PURPOSE. </vt:lpstr>
      <vt:lpstr>CHANGE IS DESIRED BUT I LACK COURAGE  &amp; THE ABILITY TO CHANGE</vt:lpstr>
      <vt:lpstr>THERE IS NO SENSE OF VALUE OR WORTH I AM ONLY FULFILLING RESPONSIBILTIES DAILY</vt:lpstr>
      <vt:lpstr>I FEEL EMPTY AND DEJECTED THERE IS NO CONTENTMENT  NOR SATISFACTION</vt:lpstr>
      <vt:lpstr>I FEEL INSECURE ABOUT THE FUTURE, WORRY A LOT, UNABLE TO REST</vt:lpstr>
      <vt:lpstr>SOME OF US ARE UNDER PRESSURE  FOR A LONG TIME,  IT IS SURFACING IN OUR  BODY, SOUL AND SPIRIT</vt:lpstr>
      <vt:lpstr>The Last Knit   </vt:lpstr>
      <vt:lpstr>LET’S PAUSE and ASK OURSELVES Am I Free ?</vt:lpstr>
      <vt:lpstr>Some of us have a  HEALTHY BODY,  but do we have  FREEDOOM FROM SICKNESSES? </vt:lpstr>
      <vt:lpstr>Do we have  FREEDOM OF PEACE,  Do we always  WORRY ABOUT THE FUTURE? </vt:lpstr>
      <vt:lpstr>Do we have  FREEDOM FROM OUR DESIRES,  Or do we spend our life PURSUING OUR DESIRES? </vt:lpstr>
      <vt:lpstr>70% OF ILLNESSES OF MODERN MAN COME FROM MENTAL STRESS</vt:lpstr>
      <vt:lpstr>WE LIVE COMFORTABLY but if we FEEL PRESSURE we will not HAVE PEACE</vt:lpstr>
      <vt:lpstr>What can  SET US FREE?</vt:lpstr>
      <vt:lpstr>Only JESUS can  SET US FREE</vt:lpstr>
      <vt:lpstr>Enjoy the  TRUE PEACE OF JESUS</vt:lpstr>
      <vt:lpstr>Jesus can make the POOR RICH </vt:lpstr>
      <vt:lpstr>Jesus can set SLAVES TO SIN FREE</vt:lpstr>
      <vt:lpstr>Jesus can make THE BLIND SEE</vt:lpstr>
      <vt:lpstr>You can be  SET FREE from  LIFE’s PROBLEMS and EXPERIENCE the POWER OF THE GOSPEL</vt:lpstr>
      <vt:lpstr>You can experience  FREEDOM IN YOUR SOUL</vt:lpstr>
      <vt:lpstr>PowerPoint Presentation</vt:lpstr>
      <vt:lpstr>Freedom Is Here </vt:lpstr>
      <vt:lpstr>How Can We Pray for You</vt:lpstr>
      <vt:lpstr>DESSERT</vt:lpstr>
      <vt:lpstr>Happiness Bag Fun awaits with  Questions, rewards  and food</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Joanna</dc:creator>
  <cp:lastModifiedBy>Yong Tai Tong</cp:lastModifiedBy>
  <cp:revision>35</cp:revision>
  <dcterms:created xsi:type="dcterms:W3CDTF">2019-04-12T05:58:12Z</dcterms:created>
  <dcterms:modified xsi:type="dcterms:W3CDTF">2019-07-19T06:51:43Z</dcterms:modified>
</cp:coreProperties>
</file>