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8"/>
  </p:notesMasterIdLst>
  <p:handoutMasterIdLst>
    <p:handoutMasterId r:id="rId59"/>
  </p:handoutMasterIdLst>
  <p:sldIdLst>
    <p:sldId id="287" r:id="rId3"/>
    <p:sldId id="324" r:id="rId4"/>
    <p:sldId id="330" r:id="rId5"/>
    <p:sldId id="329" r:id="rId6"/>
    <p:sldId id="338" r:id="rId7"/>
    <p:sldId id="333" r:id="rId8"/>
    <p:sldId id="332" r:id="rId9"/>
    <p:sldId id="328" r:id="rId10"/>
    <p:sldId id="279" r:id="rId11"/>
    <p:sldId id="291" r:id="rId12"/>
    <p:sldId id="339" r:id="rId13"/>
    <p:sldId id="341" r:id="rId14"/>
    <p:sldId id="342" r:id="rId15"/>
    <p:sldId id="278" r:id="rId16"/>
    <p:sldId id="292" r:id="rId17"/>
    <p:sldId id="296" r:id="rId18"/>
    <p:sldId id="293" r:id="rId19"/>
    <p:sldId id="294" r:id="rId20"/>
    <p:sldId id="295" r:id="rId21"/>
    <p:sldId id="297" r:id="rId22"/>
    <p:sldId id="299" r:id="rId23"/>
    <p:sldId id="298" r:id="rId24"/>
    <p:sldId id="300" r:id="rId25"/>
    <p:sldId id="301" r:id="rId26"/>
    <p:sldId id="335" r:id="rId27"/>
    <p:sldId id="302" r:id="rId28"/>
    <p:sldId id="303" r:id="rId29"/>
    <p:sldId id="306" r:id="rId30"/>
    <p:sldId id="304" r:id="rId31"/>
    <p:sldId id="305" r:id="rId32"/>
    <p:sldId id="307" r:id="rId33"/>
    <p:sldId id="308" r:id="rId34"/>
    <p:sldId id="309" r:id="rId35"/>
    <p:sldId id="310" r:id="rId36"/>
    <p:sldId id="311" r:id="rId37"/>
    <p:sldId id="313" r:id="rId38"/>
    <p:sldId id="314" r:id="rId39"/>
    <p:sldId id="315" r:id="rId40"/>
    <p:sldId id="316" r:id="rId41"/>
    <p:sldId id="317" r:id="rId42"/>
    <p:sldId id="318" r:id="rId43"/>
    <p:sldId id="319" r:id="rId44"/>
    <p:sldId id="259" r:id="rId45"/>
    <p:sldId id="258" r:id="rId46"/>
    <p:sldId id="312" r:id="rId47"/>
    <p:sldId id="320" r:id="rId48"/>
    <p:sldId id="321" r:id="rId49"/>
    <p:sldId id="322" r:id="rId50"/>
    <p:sldId id="288" r:id="rId51"/>
    <p:sldId id="337" r:id="rId52"/>
    <p:sldId id="343" r:id="rId53"/>
    <p:sldId id="334" r:id="rId54"/>
    <p:sldId id="344" r:id="rId55"/>
    <p:sldId id="323" r:id="rId56"/>
    <p:sldId id="289" r:id="rId5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5C52"/>
    <a:srgbClr val="332F54"/>
    <a:srgbClr val="230E09"/>
    <a:srgbClr val="412112"/>
    <a:srgbClr val="1A0606"/>
    <a:srgbClr val="270F0A"/>
    <a:srgbClr val="2A0E0A"/>
    <a:srgbClr val="361B10"/>
    <a:srgbClr val="2E2925"/>
    <a:srgbClr val="5B58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87176" autoAdjust="0"/>
  </p:normalViewPr>
  <p:slideViewPr>
    <p:cSldViewPr snapToGrid="0" snapToObjects="1">
      <p:cViewPr varScale="1">
        <p:scale>
          <a:sx n="68" d="100"/>
          <a:sy n="68" d="100"/>
        </p:scale>
        <p:origin x="274" y="6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6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A7E6A81C-5C9C-48A3-8A89-2B578064530B}" type="datetimeFigureOut">
              <a:rPr lang="en-SG" smtClean="0"/>
              <a:t>30/8/2019</a:t>
            </a:fld>
            <a:endParaRPr lang="en-SG"/>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049D9406-8DF4-4A92-AEAC-B54A8F44D9C0}" type="slidenum">
              <a:rPr lang="en-SG" smtClean="0"/>
              <a:t>‹#›</a:t>
            </a:fld>
            <a:endParaRPr lang="en-SG"/>
          </a:p>
        </p:txBody>
      </p:sp>
    </p:spTree>
    <p:extLst>
      <p:ext uri="{BB962C8B-B14F-4D97-AF65-F5344CB8AC3E}">
        <p14:creationId xmlns:p14="http://schemas.microsoft.com/office/powerpoint/2010/main" val="562878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6A05E3C8-8A88-4B1B-9385-8D9A140DBF4A}" type="datetimeFigureOut">
              <a:rPr lang="en-SG" smtClean="0"/>
              <a:t>30/8/2019</a:t>
            </a:fld>
            <a:endParaRPr lang="en-SG"/>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679CE305-EDDD-4FC9-956C-75F7D10A2373}" type="slidenum">
              <a:rPr lang="en-SG" smtClean="0"/>
              <a:t>‹#›</a:t>
            </a:fld>
            <a:endParaRPr lang="en-SG"/>
          </a:p>
        </p:txBody>
      </p:sp>
    </p:spTree>
    <p:extLst>
      <p:ext uri="{BB962C8B-B14F-4D97-AF65-F5344CB8AC3E}">
        <p14:creationId xmlns:p14="http://schemas.microsoft.com/office/powerpoint/2010/main" val="417072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mGVbFiqAXhY"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youtube.com/watch?v=DXDGE_lRI0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_x1RpFwrKOU"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youtu.be/OVYma-PyVSU?list=PLPrBypncwuNVpJoGme7sE3SiWday_ELVs"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124OdLK98kA"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5</a:t>
            </a:fld>
            <a:endParaRPr lang="en-SG"/>
          </a:p>
        </p:txBody>
      </p:sp>
    </p:spTree>
    <p:extLst>
      <p:ext uri="{BB962C8B-B14F-4D97-AF65-F5344CB8AC3E}">
        <p14:creationId xmlns:p14="http://schemas.microsoft.com/office/powerpoint/2010/main" val="2689522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故事：左先生和左太太的故事。</a:t>
            </a:r>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这是个关于</a:t>
            </a:r>
            <a:r>
              <a:rPr lang="zh-CN" altLang="en-US" sz="1200" b="1" kern="1200" dirty="0" smtClean="0">
                <a:solidFill>
                  <a:srgbClr val="FF0000"/>
                </a:solidFill>
                <a:effectLst/>
                <a:latin typeface="+mn-lt"/>
                <a:ea typeface="+mn-ea"/>
                <a:cs typeface="+mn-cs"/>
              </a:rPr>
              <a:t>左</a:t>
            </a:r>
            <a:r>
              <a:rPr lang="zh-CN" altLang="en-US" sz="1200" kern="1200" dirty="0" smtClean="0">
                <a:solidFill>
                  <a:schemeClr val="tx1"/>
                </a:solidFill>
                <a:effectLst/>
                <a:latin typeface="+mn-lt"/>
                <a:ea typeface="+mn-ea"/>
                <a:cs typeface="+mn-cs"/>
              </a:rPr>
              <a:t>先生和</a:t>
            </a:r>
            <a:r>
              <a:rPr lang="zh-CN" altLang="en-US" sz="1200" b="1" kern="1200" dirty="0" smtClean="0">
                <a:solidFill>
                  <a:srgbClr val="FF0000"/>
                </a:solidFill>
                <a:effectLst/>
                <a:latin typeface="+mn-lt"/>
                <a:ea typeface="+mn-ea"/>
                <a:cs typeface="+mn-cs"/>
              </a:rPr>
              <a:t>左</a:t>
            </a:r>
            <a:r>
              <a:rPr lang="zh-CN" altLang="en-US" sz="1200" kern="1200" dirty="0" smtClean="0">
                <a:solidFill>
                  <a:schemeClr val="tx1"/>
                </a:solidFill>
                <a:effectLst/>
                <a:latin typeface="+mn-lt"/>
                <a:ea typeface="+mn-ea"/>
                <a:cs typeface="+mn-cs"/>
              </a:rPr>
              <a:t>太太的故事。有一天，</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太太想烘蛋糕。她从厨房里对</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先生说：“糟了，</a:t>
            </a:r>
            <a:r>
              <a:rPr lang="zh-CN" altLang="en-US" sz="1200" b="1" kern="1200" dirty="0" smtClean="0">
                <a:solidFill>
                  <a:schemeClr val="tx1"/>
                </a:solidFill>
                <a:effectLst/>
                <a:latin typeface="+mn-lt"/>
                <a:ea typeface="+mn-ea"/>
                <a:cs typeface="+mn-cs"/>
              </a:rPr>
              <a:t>又</a:t>
            </a:r>
            <a:r>
              <a:rPr lang="zh-CN" altLang="en-US" sz="1200" kern="1200" dirty="0" smtClean="0">
                <a:solidFill>
                  <a:schemeClr val="tx1"/>
                </a:solidFill>
                <a:effectLst/>
                <a:latin typeface="+mn-lt"/>
                <a:ea typeface="+mn-ea"/>
                <a:cs typeface="+mn-cs"/>
              </a:rPr>
              <a:t>没有面粉了！你能赶快到康</a:t>
            </a:r>
            <a:r>
              <a:rPr lang="zh-CN" altLang="en-US" sz="1200" b="1" kern="1200" dirty="0" smtClean="0">
                <a:solidFill>
                  <a:schemeClr val="tx1"/>
                </a:solidFill>
                <a:effectLst/>
                <a:latin typeface="+mn-lt"/>
                <a:ea typeface="+mn-ea"/>
                <a:cs typeface="+mn-cs"/>
              </a:rPr>
              <a:t>佑</a:t>
            </a:r>
            <a:r>
              <a:rPr lang="zh-CN" altLang="en-US" sz="1200" kern="1200" dirty="0" smtClean="0">
                <a:solidFill>
                  <a:schemeClr val="tx1"/>
                </a:solidFill>
                <a:effectLst/>
                <a:latin typeface="+mn-lt"/>
                <a:ea typeface="+mn-ea"/>
                <a:cs typeface="+mn-cs"/>
              </a:rPr>
              <a:t>超市去买一包面粉吗？” </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“哎呀！你怎么</a:t>
            </a:r>
            <a:r>
              <a:rPr lang="zh-CN" altLang="en-US" sz="1200" b="1" kern="1200" dirty="0" smtClean="0">
                <a:solidFill>
                  <a:schemeClr val="tx1"/>
                </a:solidFill>
                <a:effectLst/>
                <a:latin typeface="+mn-lt"/>
                <a:ea typeface="+mn-ea"/>
                <a:cs typeface="+mn-cs"/>
              </a:rPr>
              <a:t>又</a:t>
            </a:r>
            <a:r>
              <a:rPr lang="zh-CN" altLang="en-US" sz="1200" kern="1200" dirty="0" smtClean="0">
                <a:solidFill>
                  <a:schemeClr val="tx1"/>
                </a:solidFill>
                <a:effectLst/>
                <a:latin typeface="+mn-lt"/>
                <a:ea typeface="+mn-ea"/>
                <a:cs typeface="+mn-cs"/>
              </a:rPr>
              <a:t>没准备好材料呢？” </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先生很无奈地说</a:t>
            </a:r>
            <a:r>
              <a:rPr lang="en-US" sz="1200" kern="1200" dirty="0" smtClean="0">
                <a:solidFill>
                  <a:schemeClr val="tx1"/>
                </a:solidFill>
                <a:effectLst/>
                <a:latin typeface="+mn-lt"/>
                <a:ea typeface="+mn-ea"/>
                <a:cs typeface="+mn-cs"/>
              </a:rPr>
              <a:t>. </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“是的。你赶快去吧！如果你现在去，大概五点</a:t>
            </a:r>
            <a:r>
              <a:rPr lang="zh-CN" altLang="en-US" sz="1200" b="1" kern="1200" dirty="0" smtClean="0">
                <a:solidFill>
                  <a:schemeClr val="tx1"/>
                </a:solidFill>
                <a:effectLst/>
                <a:latin typeface="+mn-lt"/>
                <a:ea typeface="+mn-ea"/>
                <a:cs typeface="+mn-cs"/>
              </a:rPr>
              <a:t>左右</a:t>
            </a:r>
            <a:r>
              <a:rPr lang="zh-CN" altLang="en-US" sz="1200" kern="1200" dirty="0" smtClean="0">
                <a:solidFill>
                  <a:schemeClr val="tx1"/>
                </a:solidFill>
                <a:effectLst/>
                <a:latin typeface="+mn-lt"/>
                <a:ea typeface="+mn-ea"/>
                <a:cs typeface="+mn-cs"/>
              </a:rPr>
              <a:t>就能回到家了。” </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太太催他出去。</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先生匆忙的拿了锁匙就冲出门。</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在途中，</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先生在邻里的</a:t>
            </a:r>
            <a:r>
              <a:rPr lang="zh-CN" altLang="en-US" sz="1200" b="1" kern="1200" dirty="0" smtClean="0">
                <a:solidFill>
                  <a:schemeClr val="tx1"/>
                </a:solidFill>
                <a:effectLst/>
                <a:latin typeface="+mn-lt"/>
                <a:ea typeface="+mn-ea"/>
                <a:cs typeface="+mn-cs"/>
              </a:rPr>
              <a:t>幼</a:t>
            </a:r>
            <a:r>
              <a:rPr lang="zh-CN" altLang="en-US" sz="1200" kern="1200" dirty="0" smtClean="0">
                <a:solidFill>
                  <a:schemeClr val="tx1"/>
                </a:solidFill>
                <a:effectLst/>
                <a:latin typeface="+mn-lt"/>
                <a:ea typeface="+mn-ea"/>
                <a:cs typeface="+mn-cs"/>
              </a:rPr>
              <a:t>稚园外碰见邻居。“老黄，等孙子放学吗？” </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“是啊！昨天他跌倒了，拐到</a:t>
            </a:r>
            <a:r>
              <a:rPr lang="zh-CN" altLang="en-US" sz="1200" b="1" kern="1200" dirty="0" smtClean="0">
                <a:solidFill>
                  <a:schemeClr val="tx1"/>
                </a:solidFill>
                <a:effectLst/>
                <a:latin typeface="+mn-lt"/>
                <a:ea typeface="+mn-ea"/>
                <a:cs typeface="+mn-cs"/>
              </a:rPr>
              <a:t>右</a:t>
            </a:r>
            <a:r>
              <a:rPr lang="zh-CN" altLang="en-US" sz="1200" kern="1200" dirty="0" smtClean="0">
                <a:solidFill>
                  <a:schemeClr val="tx1"/>
                </a:solidFill>
                <a:effectLst/>
                <a:latin typeface="+mn-lt"/>
                <a:ea typeface="+mn-ea"/>
                <a:cs typeface="+mn-cs"/>
              </a:rPr>
              <a:t>手。我来帮他背书包。”</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“哦</a:t>
            </a:r>
            <a:r>
              <a:rPr lang="en-US"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小孩子好动。好，我赶时间。要到街头</a:t>
            </a:r>
            <a:r>
              <a:rPr lang="zh-CN" altLang="en-US" sz="1200" b="1" kern="1200" dirty="0" smtClean="0">
                <a:solidFill>
                  <a:schemeClr val="tx1"/>
                </a:solidFill>
                <a:effectLst/>
                <a:latin typeface="+mn-lt"/>
                <a:ea typeface="+mn-ea"/>
                <a:cs typeface="+mn-cs"/>
              </a:rPr>
              <a:t>右</a:t>
            </a:r>
            <a:r>
              <a:rPr lang="zh-CN" altLang="en-US" sz="1200" kern="1200" dirty="0" smtClean="0">
                <a:solidFill>
                  <a:schemeClr val="tx1"/>
                </a:solidFill>
                <a:effectLst/>
                <a:latin typeface="+mn-lt"/>
                <a:ea typeface="+mn-ea"/>
                <a:cs typeface="+mn-cs"/>
              </a:rPr>
              <a:t>边的店买面粉。下次聊。”</a:t>
            </a:r>
            <a:endParaRPr lang="en-SG" sz="1200" kern="1200" dirty="0" smtClean="0">
              <a:solidFill>
                <a:schemeClr val="tx1"/>
              </a:solidFill>
              <a:effectLst/>
              <a:latin typeface="+mn-lt"/>
              <a:ea typeface="+mn-ea"/>
              <a:cs typeface="+mn-cs"/>
            </a:endParaRPr>
          </a:p>
          <a:p>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先生到了店里，问店员面粉放哪里。</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“你到</a:t>
            </a:r>
            <a:r>
              <a:rPr lang="zh-CN" altLang="en-US" sz="1200" b="1" kern="1200" dirty="0" smtClean="0">
                <a:solidFill>
                  <a:schemeClr val="tx1"/>
                </a:solidFill>
                <a:effectLst/>
                <a:latin typeface="+mn-lt"/>
                <a:ea typeface="+mn-ea"/>
                <a:cs typeface="+mn-cs"/>
              </a:rPr>
              <a:t>右</a:t>
            </a:r>
            <a:r>
              <a:rPr lang="zh-CN" altLang="en-US" sz="1200" kern="1200" dirty="0" smtClean="0">
                <a:solidFill>
                  <a:schemeClr val="tx1"/>
                </a:solidFill>
                <a:effectLst/>
                <a:latin typeface="+mn-lt"/>
                <a:ea typeface="+mn-ea"/>
                <a:cs typeface="+mn-cs"/>
              </a:rPr>
              <a:t>边第四排的架子，</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下角就是了。”</a:t>
            </a:r>
            <a:endParaRPr lang="en-SG" sz="1200" kern="1200" dirty="0" smtClean="0">
              <a:solidFill>
                <a:schemeClr val="tx1"/>
              </a:solidFill>
              <a:effectLst/>
              <a:latin typeface="+mn-lt"/>
              <a:ea typeface="+mn-ea"/>
              <a:cs typeface="+mn-cs"/>
            </a:endParaRPr>
          </a:p>
          <a:p>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先生找到了面粉，便要去付钱。</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“先生，总共五元四角。 谢谢。”</a:t>
            </a:r>
            <a:endParaRPr lang="en-SG" sz="1200" kern="1200" dirty="0" smtClean="0">
              <a:solidFill>
                <a:schemeClr val="tx1"/>
              </a:solidFill>
              <a:effectLst/>
              <a:latin typeface="+mn-lt"/>
              <a:ea typeface="+mn-ea"/>
              <a:cs typeface="+mn-cs"/>
            </a:endParaRPr>
          </a:p>
          <a:p>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先生把手伸进</a:t>
            </a:r>
            <a:r>
              <a:rPr lang="zh-CN" altLang="en-US" sz="1200" b="1" kern="1200" dirty="0" smtClean="0">
                <a:solidFill>
                  <a:schemeClr val="tx1"/>
                </a:solidFill>
                <a:effectLst/>
                <a:latin typeface="+mn-lt"/>
                <a:ea typeface="+mn-ea"/>
                <a:cs typeface="+mn-cs"/>
              </a:rPr>
              <a:t>右</a:t>
            </a:r>
            <a:r>
              <a:rPr lang="zh-CN" altLang="en-US" sz="1200" kern="1200" dirty="0" smtClean="0">
                <a:solidFill>
                  <a:schemeClr val="tx1"/>
                </a:solidFill>
                <a:effectLst/>
                <a:latin typeface="+mn-lt"/>
                <a:ea typeface="+mn-ea"/>
                <a:cs typeface="+mn-cs"/>
              </a:rPr>
              <a:t>边的裤袋拿钱，</a:t>
            </a:r>
            <a:r>
              <a:rPr lang="zh-CN" altLang="en-US" sz="1200" b="1" kern="1200" dirty="0" smtClean="0">
                <a:solidFill>
                  <a:schemeClr val="tx1"/>
                </a:solidFill>
                <a:effectLst/>
                <a:latin typeface="+mn-lt"/>
                <a:ea typeface="+mn-ea"/>
                <a:cs typeface="+mn-cs"/>
              </a:rPr>
              <a:t>又</a:t>
            </a:r>
            <a:r>
              <a:rPr lang="zh-CN" altLang="en-US" sz="1200" kern="1200" dirty="0" smtClean="0">
                <a:solidFill>
                  <a:schemeClr val="tx1"/>
                </a:solidFill>
                <a:effectLst/>
                <a:latin typeface="+mn-lt"/>
                <a:ea typeface="+mn-ea"/>
                <a:cs typeface="+mn-cs"/>
              </a:rPr>
              <a:t>查一查</a:t>
            </a:r>
            <a:r>
              <a:rPr lang="zh-CN" altLang="en-US" sz="1200" b="1" kern="1200" dirty="0" smtClean="0">
                <a:solidFill>
                  <a:schemeClr val="tx1"/>
                </a:solidFill>
                <a:effectLst/>
                <a:latin typeface="+mn-lt"/>
                <a:ea typeface="+mn-ea"/>
                <a:cs typeface="+mn-cs"/>
              </a:rPr>
              <a:t>左</a:t>
            </a:r>
            <a:r>
              <a:rPr lang="zh-CN" altLang="en-US" sz="1200" kern="1200" dirty="0" smtClean="0">
                <a:solidFill>
                  <a:schemeClr val="tx1"/>
                </a:solidFill>
                <a:effectLst/>
                <a:latin typeface="+mn-lt"/>
                <a:ea typeface="+mn-ea"/>
                <a:cs typeface="+mn-cs"/>
              </a:rPr>
              <a:t>边的裤袋，发现没带钱！</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“哎呀！一定是刚才赶着出门忘了带钱！”</a:t>
            </a:r>
            <a:endParaRPr lang="en-SG"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a:t>
            </a:r>
            <a:r>
              <a:rPr lang="zh-CN" altLang="en-US" sz="1200" b="1" kern="1200" dirty="0" smtClean="0">
                <a:solidFill>
                  <a:schemeClr val="tx1"/>
                </a:solidFill>
                <a:effectLst/>
                <a:latin typeface="+mn-lt"/>
                <a:ea typeface="+mn-ea"/>
                <a:cs typeface="+mn-cs"/>
              </a:rPr>
              <a:t>又</a:t>
            </a:r>
            <a:r>
              <a:rPr lang="zh-CN" altLang="en-US" sz="1200" kern="1200" dirty="0" smtClean="0">
                <a:solidFill>
                  <a:schemeClr val="tx1"/>
                </a:solidFill>
                <a:effectLst/>
                <a:latin typeface="+mn-lt"/>
                <a:ea typeface="+mn-ea"/>
                <a:cs typeface="+mn-cs"/>
              </a:rPr>
              <a:t>白走一趟，气死我了！</a:t>
            </a:r>
            <a:r>
              <a:rPr lang="en-US" dirty="0" smtClean="0"/>
              <a:t> </a:t>
            </a:r>
          </a:p>
          <a:p>
            <a:r>
              <a:rPr lang="en-US" dirty="0" smtClean="0"/>
              <a:t>Now</a:t>
            </a:r>
            <a:r>
              <a:rPr lang="en-US" dirty="0"/>
              <a:t>, I hope you have an enjoyable time for yourself because that is all that is LEFT of our story except to wish you a very happy time and to remind you that when you leave our gathering today, please make sure that you have not LEFT anything behind. </a:t>
            </a:r>
          </a:p>
          <a:p>
            <a:r>
              <a:rPr lang="en-US" dirty="0"/>
              <a:t> </a:t>
            </a:r>
            <a:endParaRPr lang="en-SG" dirty="0"/>
          </a:p>
        </p:txBody>
      </p:sp>
      <p:sp>
        <p:nvSpPr>
          <p:cNvPr id="4" name="Slide Number Placeholder 3"/>
          <p:cNvSpPr>
            <a:spLocks noGrp="1"/>
          </p:cNvSpPr>
          <p:nvPr>
            <p:ph type="sldNum" sz="quarter" idx="10"/>
          </p:nvPr>
        </p:nvSpPr>
        <p:spPr/>
        <p:txBody>
          <a:bodyPr/>
          <a:lstStyle/>
          <a:p>
            <a:fld id="{679CE305-EDDD-4FC9-956C-75F7D10A2373}" type="slidenum">
              <a:rPr lang="en-SG" smtClean="0"/>
              <a:t>7</a:t>
            </a:fld>
            <a:endParaRPr lang="en-SG"/>
          </a:p>
        </p:txBody>
      </p:sp>
    </p:spTree>
    <p:extLst>
      <p:ext uri="{BB962C8B-B14F-4D97-AF65-F5344CB8AC3E}">
        <p14:creationId xmlns:p14="http://schemas.microsoft.com/office/powerpoint/2010/main" val="131469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day has been great, it’s a great time to praise the Lord. If your day has been lousy, let’s drive away the blues by singing, It’s a great day to praise the Lord. Or you can sing Lincoln Brewster’s Today is the Day </a:t>
            </a:r>
            <a:r>
              <a:rPr lang="en-SG" sz="1200" u="sng" kern="1200" dirty="0">
                <a:solidFill>
                  <a:schemeClr val="tx1"/>
                </a:solidFill>
                <a:effectLst/>
                <a:latin typeface="+mn-lt"/>
                <a:ea typeface="+mn-ea"/>
                <a:cs typeface="+mn-cs"/>
                <a:hlinkClick r:id="rId3"/>
              </a:rPr>
              <a:t>https://www.youtube.com/watch?v=mGVbFiqAXhY</a:t>
            </a:r>
            <a:r>
              <a:rPr lang="en-SG" dirty="0">
                <a:effectLst/>
              </a:rPr>
              <a:t>  or 10000 Reasons </a:t>
            </a:r>
            <a:r>
              <a:rPr lang="en-SG" dirty="0">
                <a:hlinkClick r:id="rId4"/>
              </a:rPr>
              <a:t>https://www.youtube.com/watch?v=DXDGE_lRI0E</a:t>
            </a:r>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11</a:t>
            </a:fld>
            <a:endParaRPr lang="en-SG"/>
          </a:p>
        </p:txBody>
      </p:sp>
    </p:spTree>
    <p:extLst>
      <p:ext uri="{BB962C8B-B14F-4D97-AF65-F5344CB8AC3E}">
        <p14:creationId xmlns:p14="http://schemas.microsoft.com/office/powerpoint/2010/main" val="4142474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Walking in the Light of God and follow the actions</a:t>
            </a:r>
          </a:p>
        </p:txBody>
      </p:sp>
      <p:sp>
        <p:nvSpPr>
          <p:cNvPr id="4" name="Slide Number Placeholder 3"/>
          <p:cNvSpPr>
            <a:spLocks noGrp="1"/>
          </p:cNvSpPr>
          <p:nvPr>
            <p:ph type="sldNum" sz="quarter" idx="5"/>
          </p:nvPr>
        </p:nvSpPr>
        <p:spPr/>
        <p:txBody>
          <a:bodyPr/>
          <a:lstStyle/>
          <a:p>
            <a:fld id="{679CE305-EDDD-4FC9-956C-75F7D10A2373}" type="slidenum">
              <a:rPr lang="en-SG" smtClean="0"/>
              <a:t>12</a:t>
            </a:fld>
            <a:endParaRPr lang="en-SG"/>
          </a:p>
        </p:txBody>
      </p:sp>
    </p:spTree>
    <p:extLst>
      <p:ext uri="{BB962C8B-B14F-4D97-AF65-F5344CB8AC3E}">
        <p14:creationId xmlns:p14="http://schemas.microsoft.com/office/powerpoint/2010/main" val="62559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Lincoln Brewster’s “Today is the Day”</a:t>
            </a:r>
          </a:p>
        </p:txBody>
      </p:sp>
      <p:sp>
        <p:nvSpPr>
          <p:cNvPr id="4" name="Slide Number Placeholder 3"/>
          <p:cNvSpPr>
            <a:spLocks noGrp="1"/>
          </p:cNvSpPr>
          <p:nvPr>
            <p:ph type="sldNum" sz="quarter" idx="5"/>
          </p:nvPr>
        </p:nvSpPr>
        <p:spPr/>
        <p:txBody>
          <a:bodyPr/>
          <a:lstStyle/>
          <a:p>
            <a:fld id="{679CE305-EDDD-4FC9-956C-75F7D10A2373}" type="slidenum">
              <a:rPr lang="en-SG" smtClean="0"/>
              <a:t>13</a:t>
            </a:fld>
            <a:endParaRPr lang="en-SG"/>
          </a:p>
        </p:txBody>
      </p:sp>
    </p:spTree>
    <p:extLst>
      <p:ext uri="{BB962C8B-B14F-4D97-AF65-F5344CB8AC3E}">
        <p14:creationId xmlns:p14="http://schemas.microsoft.com/office/powerpoint/2010/main" val="2075727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15</a:t>
            </a:fld>
            <a:endParaRPr lang="en-SG"/>
          </a:p>
        </p:txBody>
      </p:sp>
    </p:spTree>
    <p:extLst>
      <p:ext uri="{BB962C8B-B14F-4D97-AF65-F5344CB8AC3E}">
        <p14:creationId xmlns:p14="http://schemas.microsoft.com/office/powerpoint/2010/main" val="3406982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跨平台移动聊天应用程序的假新闻</a:t>
            </a:r>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17</a:t>
            </a:fld>
            <a:endParaRPr lang="en-SG"/>
          </a:p>
        </p:txBody>
      </p:sp>
    </p:spTree>
    <p:extLst>
      <p:ext uri="{BB962C8B-B14F-4D97-AF65-F5344CB8AC3E}">
        <p14:creationId xmlns:p14="http://schemas.microsoft.com/office/powerpoint/2010/main" val="103730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18</a:t>
            </a:fld>
            <a:endParaRPr lang="en-SG"/>
          </a:p>
        </p:txBody>
      </p:sp>
    </p:spTree>
    <p:extLst>
      <p:ext uri="{BB962C8B-B14F-4D97-AF65-F5344CB8AC3E}">
        <p14:creationId xmlns:p14="http://schemas.microsoft.com/office/powerpoint/2010/main" val="3077804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19</a:t>
            </a:fld>
            <a:endParaRPr lang="en-SG"/>
          </a:p>
        </p:txBody>
      </p:sp>
    </p:spTree>
    <p:extLst>
      <p:ext uri="{BB962C8B-B14F-4D97-AF65-F5344CB8AC3E}">
        <p14:creationId xmlns:p14="http://schemas.microsoft.com/office/powerpoint/2010/main" val="1380296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20</a:t>
            </a:fld>
            <a:endParaRPr lang="en-SG"/>
          </a:p>
        </p:txBody>
      </p:sp>
    </p:spTree>
    <p:extLst>
      <p:ext uri="{BB962C8B-B14F-4D97-AF65-F5344CB8AC3E}">
        <p14:creationId xmlns:p14="http://schemas.microsoft.com/office/powerpoint/2010/main" val="288378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Testimony – arrange for someone to share a testimony about how he did not find joy and happiness and solutions to life’s problems by the ways of the world, e.g., through striving for wealth, fame, power, popularity, position, and success, or through education, self-improvement and good works, or through idolatry and superstition, but ultimately finding happiness, joy and abundant life in Christ.</a:t>
            </a:r>
          </a:p>
        </p:txBody>
      </p:sp>
      <p:sp>
        <p:nvSpPr>
          <p:cNvPr id="4" name="Slide Number Placeholder 3"/>
          <p:cNvSpPr>
            <a:spLocks noGrp="1"/>
          </p:cNvSpPr>
          <p:nvPr>
            <p:ph type="sldNum" sz="quarter" idx="5"/>
          </p:nvPr>
        </p:nvSpPr>
        <p:spPr/>
        <p:txBody>
          <a:bodyPr/>
          <a:lstStyle/>
          <a:p>
            <a:fld id="{679CE305-EDDD-4FC9-956C-75F7D10A2373}" type="slidenum">
              <a:rPr lang="en-SG" smtClean="0"/>
              <a:t>25</a:t>
            </a:fld>
            <a:endParaRPr lang="en-SG"/>
          </a:p>
        </p:txBody>
      </p:sp>
    </p:spTree>
    <p:extLst>
      <p:ext uri="{BB962C8B-B14F-4D97-AF65-F5344CB8AC3E}">
        <p14:creationId xmlns:p14="http://schemas.microsoft.com/office/powerpoint/2010/main" val="1239836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28</a:t>
            </a:fld>
            <a:endParaRPr lang="en-SG"/>
          </a:p>
        </p:txBody>
      </p:sp>
    </p:spTree>
    <p:extLst>
      <p:ext uri="{BB962C8B-B14F-4D97-AF65-F5344CB8AC3E}">
        <p14:creationId xmlns:p14="http://schemas.microsoft.com/office/powerpoint/2010/main" val="969338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31</a:t>
            </a:fld>
            <a:endParaRPr lang="en-SG"/>
          </a:p>
        </p:txBody>
      </p:sp>
    </p:spTree>
    <p:extLst>
      <p:ext uri="{BB962C8B-B14F-4D97-AF65-F5344CB8AC3E}">
        <p14:creationId xmlns:p14="http://schemas.microsoft.com/office/powerpoint/2010/main" val="684281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38</a:t>
            </a:fld>
            <a:endParaRPr lang="en-SG"/>
          </a:p>
        </p:txBody>
      </p:sp>
    </p:spTree>
    <p:extLst>
      <p:ext uri="{BB962C8B-B14F-4D97-AF65-F5344CB8AC3E}">
        <p14:creationId xmlns:p14="http://schemas.microsoft.com/office/powerpoint/2010/main" val="3168470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41</a:t>
            </a:fld>
            <a:endParaRPr lang="en-SG"/>
          </a:p>
        </p:txBody>
      </p:sp>
    </p:spTree>
    <p:extLst>
      <p:ext uri="{BB962C8B-B14F-4D97-AF65-F5344CB8AC3E}">
        <p14:creationId xmlns:p14="http://schemas.microsoft.com/office/powerpoint/2010/main" val="350649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9CE305-EDDD-4FC9-956C-75F7D10A2373}" type="slidenum">
              <a:rPr lang="en-SG" smtClean="0"/>
              <a:t>45</a:t>
            </a:fld>
            <a:endParaRPr lang="en-SG"/>
          </a:p>
        </p:txBody>
      </p:sp>
    </p:spTree>
    <p:extLst>
      <p:ext uri="{BB962C8B-B14F-4D97-AF65-F5344CB8AC3E}">
        <p14:creationId xmlns:p14="http://schemas.microsoft.com/office/powerpoint/2010/main" val="3388939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Ron Archer’s video testimony “Trick Baby”</a:t>
            </a:r>
          </a:p>
        </p:txBody>
      </p:sp>
      <p:sp>
        <p:nvSpPr>
          <p:cNvPr id="4" name="Slide Number Placeholder 3"/>
          <p:cNvSpPr>
            <a:spLocks noGrp="1"/>
          </p:cNvSpPr>
          <p:nvPr>
            <p:ph type="sldNum" sz="quarter" idx="5"/>
          </p:nvPr>
        </p:nvSpPr>
        <p:spPr/>
        <p:txBody>
          <a:bodyPr/>
          <a:lstStyle/>
          <a:p>
            <a:fld id="{679CE305-EDDD-4FC9-956C-75F7D10A2373}" type="slidenum">
              <a:rPr lang="en-SG" smtClean="0"/>
              <a:t>49</a:t>
            </a:fld>
            <a:endParaRPr lang="en-SG"/>
          </a:p>
        </p:txBody>
      </p:sp>
    </p:spTree>
    <p:extLst>
      <p:ext uri="{BB962C8B-B14F-4D97-AF65-F5344CB8AC3E}">
        <p14:creationId xmlns:p14="http://schemas.microsoft.com/office/powerpoint/2010/main" val="366809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Playback Bishop Ron Archer’s “Trick Baby” testimony (</a:t>
            </a:r>
            <a:r>
              <a:rPr lang="en-SG" sz="1200" dirty="0">
                <a:solidFill>
                  <a:srgbClr val="0070C0"/>
                </a:solidFill>
                <a:hlinkClick r:id="rId3">
                  <a:extLst>
                    <a:ext uri="{A12FA001-AC4F-418D-AE19-62706E023703}">
                      <ahyp:hlinkClr xmlns="" xmlns:ahyp="http://schemas.microsoft.com/office/drawing/2018/hyperlinkcolor" val="tx"/>
                    </a:ext>
                  </a:extLst>
                </a:hlinkClick>
              </a:rPr>
              <a:t>https://www.youtube.com/watch?v=_x1RpFwrKOU</a:t>
            </a:r>
            <a:r>
              <a:rPr lang="en-SG" sz="1200" dirty="0">
                <a:solidFill>
                  <a:srgbClr val="0070C0"/>
                </a:solidFill>
              </a:rPr>
              <a:t> for English without sub-titles or </a:t>
            </a:r>
            <a:r>
              <a:rPr lang="en-SG" sz="1200" u="sng" dirty="0">
                <a:solidFill>
                  <a:srgbClr val="0070C0"/>
                </a:solidFill>
                <a:hlinkClick r:id="rId4">
                  <a:extLst>
                    <a:ext uri="{A12FA001-AC4F-418D-AE19-62706E023703}">
                      <ahyp:hlinkClr xmlns="" xmlns:ahyp="http://schemas.microsoft.com/office/drawing/2018/hyperlinkcolor" val="tx"/>
                    </a:ext>
                  </a:extLst>
                </a:hlinkClick>
              </a:rPr>
              <a:t>https://youtu.be/OVYma-PyVSU?list=PLPrBypncwuNVpJoGme7sE3SiWday_ELVs</a:t>
            </a:r>
            <a:r>
              <a:rPr lang="en-SG" sz="1200" u="none" dirty="0">
                <a:solidFill>
                  <a:srgbClr val="0070C0"/>
                </a:solidFill>
              </a:rPr>
              <a:t> for </a:t>
            </a:r>
            <a:r>
              <a:rPr lang="en-SG" sz="1200" dirty="0">
                <a:solidFill>
                  <a:srgbClr val="0070C0"/>
                </a:solidFill>
              </a:rPr>
              <a:t>English with Chinese sub-titles)</a:t>
            </a:r>
          </a:p>
          <a:p>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50</a:t>
            </a:fld>
            <a:endParaRPr lang="en-SG"/>
          </a:p>
        </p:txBody>
      </p:sp>
    </p:spTree>
    <p:extLst>
      <p:ext uri="{BB962C8B-B14F-4D97-AF65-F5344CB8AC3E}">
        <p14:creationId xmlns:p14="http://schemas.microsoft.com/office/powerpoint/2010/main" val="3784101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G" dirty="0">
                <a:effectLst/>
              </a:rPr>
              <a:t>Sing Divine Exchange in response and tell God you want His truth to transform your life and give you true happiness </a:t>
            </a:r>
            <a:r>
              <a:rPr lang="en-SG" sz="1200" u="sng" kern="1200" dirty="0">
                <a:solidFill>
                  <a:schemeClr val="tx1"/>
                </a:solidFill>
                <a:effectLst/>
                <a:latin typeface="+mn-lt"/>
                <a:ea typeface="+mn-ea"/>
                <a:cs typeface="+mn-cs"/>
                <a:hlinkClick r:id="rId3"/>
              </a:rPr>
              <a:t>https://www.youtube.com/watch?v=124OdLK98kA</a:t>
            </a:r>
            <a:endParaRPr lang="en-US" dirty="0"/>
          </a:p>
          <a:p>
            <a:endParaRPr lang="en-US" dirty="0"/>
          </a:p>
        </p:txBody>
      </p:sp>
      <p:sp>
        <p:nvSpPr>
          <p:cNvPr id="4" name="Slide Number Placeholder 3"/>
          <p:cNvSpPr>
            <a:spLocks noGrp="1"/>
          </p:cNvSpPr>
          <p:nvPr>
            <p:ph type="sldNum" sz="quarter" idx="5"/>
          </p:nvPr>
        </p:nvSpPr>
        <p:spPr/>
        <p:txBody>
          <a:bodyPr/>
          <a:lstStyle/>
          <a:p>
            <a:fld id="{679CE305-EDDD-4FC9-956C-75F7D10A2373}" type="slidenum">
              <a:rPr lang="en-SG" smtClean="0"/>
              <a:t>51</a:t>
            </a:fld>
            <a:endParaRPr lang="en-SG"/>
          </a:p>
        </p:txBody>
      </p:sp>
    </p:spTree>
    <p:extLst>
      <p:ext uri="{BB962C8B-B14F-4D97-AF65-F5344CB8AC3E}">
        <p14:creationId xmlns:p14="http://schemas.microsoft.com/office/powerpoint/2010/main" val="1817672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30-Aug-19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02808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30-Aug-19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6898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CAAFD65A-C2AD-8648-AF1B-75865CB6F415}" type="datetimeFigureOut">
              <a:rPr lang="en-US" smtClean="0"/>
              <a:t>30-Aug-19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19385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CAAFD65A-C2AD-8648-AF1B-75865CB6F415}" type="datetimeFigureOut">
              <a:rPr lang="en-US" smtClean="0"/>
              <a:t>30-Aug-19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74302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CAAFD65A-C2AD-8648-AF1B-75865CB6F415}" type="datetimeFigureOut">
              <a:rPr lang="en-US" smtClean="0"/>
              <a:t>30-Aug-19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80010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CAAFD65A-C2AD-8648-AF1B-75865CB6F415}" type="datetimeFigureOut">
              <a:rPr lang="en-US" smtClean="0"/>
              <a:t>30-Aug-19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76262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AFD65A-C2AD-8648-AF1B-75865CB6F415}" type="datetimeFigureOut">
              <a:rPr lang="en-US" smtClean="0"/>
              <a:t>30-Aug-19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957139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CAAFD65A-C2AD-8648-AF1B-75865CB6F415}" type="datetimeFigureOut">
              <a:rPr lang="en-US" smtClean="0"/>
              <a:t>30-Aug-19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571916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CAAFD65A-C2AD-8648-AF1B-75865CB6F415}" type="datetimeFigureOut">
              <a:rPr lang="en-US" smtClean="0"/>
              <a:t>30-Aug-19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1937369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30-Aug-19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2913873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CAAFD65A-C2AD-8648-AF1B-75865CB6F415}" type="datetimeFigureOut">
              <a:rPr lang="en-US" smtClean="0"/>
              <a:t>30-Aug-19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C0F88-2CF4-FB42-9121-CECB135B6535}" type="slidenum">
              <a:rPr lang="en-US" smtClean="0"/>
              <a:t>‹#›</a:t>
            </a:fld>
            <a:endParaRPr lang="en-US"/>
          </a:p>
        </p:txBody>
      </p:sp>
    </p:spTree>
    <p:extLst>
      <p:ext uri="{BB962C8B-B14F-4D97-AF65-F5344CB8AC3E}">
        <p14:creationId xmlns:p14="http://schemas.microsoft.com/office/powerpoint/2010/main" val="485997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x-none"/>
              <a:t>Click to edit Master subtitle style</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1300" spc="0" baseline="0">
                <a:solidFill>
                  <a:schemeClr val="tx1"/>
                </a:solidFill>
                <a:latin typeface="+mn-lt"/>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30-Aug-19</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21" name="Footer Placeholder 20"/>
          <p:cNvSpPr>
            <a:spLocks noGrp="1"/>
          </p:cNvSpPr>
          <p:nvPr>
            <p:ph type="ftr" sz="quarter" idx="11"/>
          </p:nvPr>
        </p:nvSpPr>
        <p:spPr>
          <a:xfrm>
            <a:off x="1090422" y="5211060"/>
            <a:ext cx="4429125" cy="228600"/>
          </a:xfrm>
        </p:spPr>
        <p:txBody>
          <a:bodyPr/>
          <a:lstStyle>
            <a:lvl1pPr algn="l">
              <a:defRPr>
                <a:solidFill>
                  <a:schemeClr val="tx1">
                    <a:lumMod val="75000"/>
                    <a:lumOff val="2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61164745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967384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x-none"/>
              <a:t>Click to edit Master title style</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a:xfrm>
            <a:off x="3991356" y="1344502"/>
            <a:ext cx="116586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300" b="0" i="0" u="none" strike="noStrike" kern="1200" cap="none" spc="0" normalizeH="0" baseline="0" noProof="0" smtClean="0">
                <a:ln>
                  <a:noFill/>
                </a:ln>
                <a:solidFill>
                  <a:prstClr val="black"/>
                </a:solidFill>
                <a:effectLst/>
                <a:uLnTx/>
                <a:uFillTx/>
                <a:latin typeface="Century Gothic"/>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30-Aug-19</a:t>
            </a:fld>
            <a:endParaRPr kumimoji="0" lang="en-US" sz="1300" b="0" i="0" u="none" strike="noStrike" kern="1200" cap="none" spc="0" normalizeH="0" baseline="0" noProof="0">
              <a:ln>
                <a:noFill/>
              </a:ln>
              <a:solidFill>
                <a:prstClr val="black"/>
              </a:solidFill>
              <a:effectLst/>
              <a:uLnTx/>
              <a:uFillTx/>
              <a:latin typeface="Century Gothic"/>
              <a:ea typeface="+mn-ea"/>
              <a:cs typeface="+mn-cs"/>
            </a:endParaRPr>
          </a:p>
        </p:txBody>
      </p:sp>
      <p:sp>
        <p:nvSpPr>
          <p:cNvPr id="5" name="Footer Placeholder 4"/>
          <p:cNvSpPr>
            <a:spLocks noGrp="1"/>
          </p:cNvSpPr>
          <p:nvPr>
            <p:ph type="ftr" sz="quarter" idx="11"/>
          </p:nvPr>
        </p:nvSpPr>
        <p:spPr>
          <a:xfrm>
            <a:off x="1090165" y="5211060"/>
            <a:ext cx="4430268" cy="228600"/>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a:xfrm>
            <a:off x="6453378" y="5211060"/>
            <a:ext cx="1584198" cy="22860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413161925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x-none"/>
              <a:t>Click to edit Master title style</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772176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802386" y="2755898"/>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780026" y="2756581"/>
            <a:ext cx="356616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2427379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3492027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953555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237744"/>
            <a:ext cx="6398514"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x-none"/>
              <a:t>Click to edit Master title style</a:t>
            </a:r>
            <a:endParaRPr lang="en-US" dirty="0"/>
          </a:p>
        </p:txBody>
      </p:sp>
      <p:sp>
        <p:nvSpPr>
          <p:cNvPr id="3" name="Content Placeholder 2"/>
          <p:cNvSpPr>
            <a:spLocks noGrp="1"/>
          </p:cNvSpPr>
          <p:nvPr>
            <p:ph idx="1"/>
          </p:nvPr>
        </p:nvSpPr>
        <p:spPr>
          <a:xfrm>
            <a:off x="514350" y="609600"/>
            <a:ext cx="58293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8" name="Date Placeholder 7"/>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11" name="Slide Number Placeholder 10"/>
          <p:cNvSpPr>
            <a:spLocks noGrp="1"/>
          </p:cNvSpPr>
          <p:nvPr>
            <p:ph type="sldNum" sz="quarter" idx="12"/>
          </p:nvPr>
        </p:nvSpPr>
        <p:spPr>
          <a:xfrm>
            <a:off x="7795258" y="6223002"/>
            <a:ext cx="1097280" cy="274320"/>
          </a:xfrm>
        </p:spPr>
        <p:txBody>
          <a:bodyPr/>
          <a:lstStyle>
            <a:lvl1pPr>
              <a:defRPr>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2" name="Rectangle 11"/>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44610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800" b="0">
                <a:solidFill>
                  <a:srgbClr val="FFFFFF"/>
                </a:solidFill>
                <a:latin typeface="+mj-lt"/>
              </a:defRPr>
            </a:lvl1pPr>
          </a:lstStyle>
          <a:p>
            <a:r>
              <a:rPr lang="x-none"/>
              <a:t>Click to edit Master title style</a:t>
            </a:r>
            <a:endParaRPr lang="en-US" dirty="0"/>
          </a:p>
        </p:txBody>
      </p:sp>
      <p:sp>
        <p:nvSpPr>
          <p:cNvPr id="3" name="Picture Placeholder 2"/>
          <p:cNvSpPr>
            <a:spLocks noGrp="1" noChangeAspect="1"/>
          </p:cNvSpPr>
          <p:nvPr>
            <p:ph type="pic" idx="1"/>
          </p:nvPr>
        </p:nvSpPr>
        <p:spPr>
          <a:xfrm>
            <a:off x="171449" y="237744"/>
            <a:ext cx="6398514"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a:t>Drag picture to placeholder or click icon to add</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a:ea typeface="+mn-ea"/>
              <a:cs typeface="+mn-cs"/>
            </a:endParaRPr>
          </a:p>
        </p:txBody>
      </p:sp>
      <p:sp>
        <p:nvSpPr>
          <p:cNvPr id="7" name="Slide Number Placeholder 6"/>
          <p:cNvSpPr>
            <a:spLocks noGrp="1"/>
          </p:cNvSpPr>
          <p:nvPr>
            <p:ph type="sldNum" sz="quarter" idx="12"/>
          </p:nvPr>
        </p:nvSpPr>
        <p:spPr>
          <a:xfrm>
            <a:off x="7797546" y="6227064"/>
            <a:ext cx="1097280" cy="274320"/>
          </a:xfrm>
        </p:spPr>
        <p:txBody>
          <a:bodyPr/>
          <a:lstStyle>
            <a:lvl1pPr>
              <a:defRPr>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0" name="Rectangle 9"/>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45445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3747316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x-none"/>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93661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AFD65A-C2AD-8648-AF1B-75865CB6F415}" type="datetimeFigureOut">
              <a:rPr lang="en-US" smtClean="0"/>
              <a:t>30-Aug-19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C0F88-2CF4-FB42-9121-CECB135B6535}" type="slidenum">
              <a:rPr lang="en-US" smtClean="0"/>
              <a:t>‹#›</a:t>
            </a:fld>
            <a:endParaRPr lang="en-US"/>
          </a:p>
        </p:txBody>
      </p:sp>
    </p:spTree>
    <p:extLst>
      <p:ext uri="{BB962C8B-B14F-4D97-AF65-F5344CB8AC3E}">
        <p14:creationId xmlns:p14="http://schemas.microsoft.com/office/powerpoint/2010/main" val="3377223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x-none"/>
              <a:t>Click to edit Master title style</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dirty="0"/>
          </a:p>
        </p:txBody>
      </p:sp>
      <p:sp>
        <p:nvSpPr>
          <p:cNvPr id="4" name="Date Placeholder 3"/>
          <p:cNvSpPr>
            <a:spLocks noGrp="1"/>
          </p:cNvSpPr>
          <p:nvPr>
            <p:ph type="dt" sz="half" idx="2"/>
          </p:nvPr>
        </p:nvSpPr>
        <p:spPr>
          <a:xfrm>
            <a:off x="205740" y="6307672"/>
            <a:ext cx="20574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A3B011CE-C8E8-F440-86CA-89A082805FD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30-Aug-19</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5" name="Footer Placeholder 4"/>
          <p:cNvSpPr>
            <a:spLocks noGrp="1"/>
          </p:cNvSpPr>
          <p:nvPr>
            <p:ph type="ftr" sz="quarter" idx="3"/>
          </p:nvPr>
        </p:nvSpPr>
        <p:spPr>
          <a:xfrm>
            <a:off x="2617470" y="6307672"/>
            <a:ext cx="390906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
        <p:nvSpPr>
          <p:cNvPr id="6" name="Slide Number Placeholder 5"/>
          <p:cNvSpPr>
            <a:spLocks noGrp="1"/>
          </p:cNvSpPr>
          <p:nvPr>
            <p:ph type="sldNum" sz="quarter" idx="4"/>
          </p:nvPr>
        </p:nvSpPr>
        <p:spPr>
          <a:xfrm>
            <a:off x="7852410" y="6307672"/>
            <a:ext cx="109728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BA55A3DD-B987-B249-9396-61790278CFC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a:ea typeface="+mn-ea"/>
              <a:cs typeface="+mn-cs"/>
            </a:endParaRPr>
          </a:p>
        </p:txBody>
      </p:sp>
    </p:spTree>
    <p:extLst>
      <p:ext uri="{BB962C8B-B14F-4D97-AF65-F5344CB8AC3E}">
        <p14:creationId xmlns:p14="http://schemas.microsoft.com/office/powerpoint/2010/main" val="1515440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8.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4.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jpg"/><Relationship Id="rId5" Type="http://schemas.microsoft.com/office/2007/relationships/hdphoto" Target="../media/hdphoto4.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5.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3.png"/><Relationship Id="rId1" Type="http://schemas.openxmlformats.org/officeDocument/2006/relationships/slideLayout" Target="../slideLayouts/slideLayout1.xml"/><Relationship Id="rId6" Type="http://schemas.microsoft.com/office/2007/relationships/hdphoto" Target="../media/hdphoto6.wdp"/><Relationship Id="rId5" Type="http://schemas.microsoft.com/office/2007/relationships/hdphoto" Target="../media/hdphoto5.wdp"/><Relationship Id="rId4" Type="http://schemas.openxmlformats.org/officeDocument/2006/relationships/image" Target="../media/image19.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microsoft.com/office/2007/relationships/hdphoto" Target="../media/hdphoto11.wdp"/><Relationship Id="rId3" Type="http://schemas.microsoft.com/office/2007/relationships/hdphoto" Target="../media/hdphoto9.wdp"/><Relationship Id="rId7"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1.png"/><Relationship Id="rId5" Type="http://schemas.microsoft.com/office/2007/relationships/hdphoto" Target="../media/hdphoto10.wdp"/><Relationship Id="rId10" Type="http://schemas.microsoft.com/office/2007/relationships/hdphoto" Target="../media/hdphoto12.wdp"/><Relationship Id="rId4" Type="http://schemas.openxmlformats.org/officeDocument/2006/relationships/image" Target="../media/image20.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4.png"/><Relationship Id="rId4" Type="http://schemas.microsoft.com/office/2007/relationships/hdphoto" Target="../media/hdphoto13.wdp"/></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png"/><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6.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3.wdp"/><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5.wdp"/><Relationship Id="rId5" Type="http://schemas.openxmlformats.org/officeDocument/2006/relationships/image" Target="../media/image28.png"/><Relationship Id="rId4" Type="http://schemas.microsoft.com/office/2007/relationships/hdphoto" Target="../media/hdphoto14.wdp"/></Relationships>
</file>

<file path=ppt/slides/_rels/slide1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2.png"/><Relationship Id="rId4" Type="http://schemas.microsoft.com/office/2007/relationships/hdphoto" Target="../media/hdphoto16.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7.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microsoft.com/office/2007/relationships/hdphoto" Target="../media/hdphoto13.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5.png"/><Relationship Id="rId4" Type="http://schemas.microsoft.com/office/2007/relationships/hdphoto" Target="../media/hdphoto13.wdp"/></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6.png"/><Relationship Id="rId4" Type="http://schemas.microsoft.com/office/2007/relationships/hdphoto" Target="../media/hdphoto13.wdp"/></Relationships>
</file>

<file path=ppt/slides/_rels/slide2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3.png"/><Relationship Id="rId4" Type="http://schemas.microsoft.com/office/2007/relationships/hdphoto" Target="../media/hdphoto13.wdp"/></Relationships>
</file>

<file path=ppt/slides/_rels/slide2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19.wdp"/><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20.wdp"/><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8.jpg"/></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29.png"/><Relationship Id="rId4" Type="http://schemas.microsoft.com/office/2007/relationships/hdphoto" Target="../media/hdphoto15.wdp"/></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microsoft.com/office/2007/relationships/hdphoto" Target="../media/hdphoto21.wdp"/><Relationship Id="rId7" Type="http://schemas.openxmlformats.org/officeDocument/2006/relationships/image" Target="../media/image29.png"/><Relationship Id="rId2" Type="http://schemas.openxmlformats.org/officeDocument/2006/relationships/image" Target="../media/image54.png"/><Relationship Id="rId1" Type="http://schemas.openxmlformats.org/officeDocument/2006/relationships/slideLayout" Target="../slideLayouts/slideLayout1.xml"/><Relationship Id="rId6" Type="http://schemas.microsoft.com/office/2007/relationships/hdphoto" Target="../media/hdphoto15.wdp"/><Relationship Id="rId5" Type="http://schemas.openxmlformats.org/officeDocument/2006/relationships/image" Target="../media/image28.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22.wdp"/></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notesSlide" Target="../notesSlides/notesSlide18.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63.png"/><Relationship Id="rId4" Type="http://schemas.openxmlformats.org/officeDocument/2006/relationships/notesSlide" Target="../notesSlides/notesSlide19.xml"/></Relationships>
</file>

<file path=ppt/slides/_rels/slide52.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53.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66.pn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4.png"/><Relationship Id="rId9"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8.png"/><Relationship Id="rId5" Type="http://schemas.microsoft.com/office/2007/relationships/hdphoto" Target="../media/hdphoto23.wdp"/><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153812"/>
            <a:ext cx="9144000" cy="6858000"/>
          </a:xfrm>
          <a:prstGeom prst="rect">
            <a:avLst/>
          </a:prstGeom>
        </p:spPr>
      </p:pic>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0952" b="93333" l="786" r="99714"/>
                    </a14:imgEffect>
                  </a14:imgLayer>
                </a14:imgProps>
              </a:ext>
            </a:extLst>
          </a:blip>
          <a:stretch>
            <a:fillRect/>
          </a:stretch>
        </p:blipFill>
        <p:spPr>
          <a:xfrm>
            <a:off x="127000" y="5469465"/>
            <a:ext cx="2455333" cy="1473200"/>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5333" b="98563" l="0" r="100000">
                        <a14:foregroundMark x1="33031" y1="17500" x2="33031" y2="17500"/>
                      </a14:backgroundRemoval>
                    </a14:imgEffect>
                  </a14:imgLayer>
                </a14:imgProps>
              </a:ext>
            </a:extLst>
          </a:blip>
          <a:stretch>
            <a:fillRect/>
          </a:stretch>
        </p:blipFill>
        <p:spPr>
          <a:xfrm>
            <a:off x="7535333" y="4529665"/>
            <a:ext cx="1608667" cy="2413000"/>
          </a:xfrm>
          <a:prstGeom prst="rect">
            <a:avLst/>
          </a:prstGeom>
        </p:spPr>
      </p:pic>
      <p:pic>
        <p:nvPicPr>
          <p:cNvPr id="9" name="Picture 8"/>
          <p:cNvPicPr>
            <a:picLocks noChangeAspect="1"/>
          </p:cNvPicPr>
          <p:nvPr/>
        </p:nvPicPr>
        <p:blipFill>
          <a:blip r:embed="rId8"/>
          <a:stretch>
            <a:fillRect/>
          </a:stretch>
        </p:blipFill>
        <p:spPr>
          <a:xfrm>
            <a:off x="5314245" y="4981221"/>
            <a:ext cx="2960265" cy="1722967"/>
          </a:xfrm>
          <a:prstGeom prst="rect">
            <a:avLst/>
          </a:prstGeom>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ackgroundRemoval t="3695" b="89954" l="10000" r="93192"/>
                    </a14:imgEffect>
                  </a14:imgLayer>
                </a14:imgProps>
              </a:ext>
            </a:extLst>
          </a:blip>
          <a:stretch>
            <a:fillRect/>
          </a:stretch>
        </p:blipFill>
        <p:spPr>
          <a:xfrm>
            <a:off x="2441221" y="5128432"/>
            <a:ext cx="2723445" cy="1814233"/>
          </a:xfrm>
          <a:prstGeom prst="rect">
            <a:avLst/>
          </a:prstGeom>
        </p:spPr>
      </p:pic>
      <p:pic>
        <p:nvPicPr>
          <p:cNvPr id="4" name="Picture 3"/>
          <p:cNvPicPr>
            <a:picLocks noChangeAspect="1"/>
          </p:cNvPicPr>
          <p:nvPr/>
        </p:nvPicPr>
        <p:blipFill>
          <a:blip r:embed="rId11"/>
          <a:stretch>
            <a:fillRect/>
          </a:stretch>
        </p:blipFill>
        <p:spPr>
          <a:xfrm>
            <a:off x="3131090" y="2304133"/>
            <a:ext cx="4785775" cy="2438611"/>
          </a:xfrm>
          <a:prstGeom prst="rect">
            <a:avLst/>
          </a:prstGeom>
        </p:spPr>
      </p:pic>
    </p:spTree>
    <p:extLst>
      <p:ext uri="{BB962C8B-B14F-4D97-AF65-F5344CB8AC3E}">
        <p14:creationId xmlns:p14="http://schemas.microsoft.com/office/powerpoint/2010/main" val="3645939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72189"/>
            <a:ext cx="9144000" cy="6858000"/>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3695" b="89954" l="10000" r="93192"/>
                    </a14:imgEffect>
                  </a14:imgLayer>
                </a14:imgProps>
              </a:ext>
            </a:extLst>
          </a:blip>
          <a:stretch>
            <a:fillRect/>
          </a:stretch>
        </p:blipFill>
        <p:spPr>
          <a:xfrm>
            <a:off x="6356728" y="4910800"/>
            <a:ext cx="2723445" cy="1814233"/>
          </a:xfrm>
          <a:prstGeom prst="rect">
            <a:avLst/>
          </a:prstGeom>
        </p:spPr>
      </p:pic>
      <p:pic>
        <p:nvPicPr>
          <p:cNvPr id="4" name="Picture 3" descr="Barley &lt;strong&gt;Drink&lt;/strong&gt; - Ang Sarap"/>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35" y="4699669"/>
            <a:ext cx="2981992" cy="2236494"/>
          </a:xfrm>
          <a:prstGeom prst="ellipse">
            <a:avLst/>
          </a:prstGeom>
          <a:ln>
            <a:noFill/>
          </a:ln>
          <a:effectLst>
            <a:softEdge rad="112500"/>
          </a:effectLst>
        </p:spPr>
      </p:pic>
      <p:pic>
        <p:nvPicPr>
          <p:cNvPr id="2" name="Picture 1"/>
          <p:cNvPicPr>
            <a:picLocks noChangeAspect="1"/>
          </p:cNvPicPr>
          <p:nvPr/>
        </p:nvPicPr>
        <p:blipFill>
          <a:blip r:embed="rId7"/>
          <a:stretch>
            <a:fillRect/>
          </a:stretch>
        </p:blipFill>
        <p:spPr>
          <a:xfrm>
            <a:off x="2554690" y="2484837"/>
            <a:ext cx="5163760" cy="2828789"/>
          </a:xfrm>
          <a:prstGeom prst="rect">
            <a:avLst/>
          </a:prstGeom>
        </p:spPr>
      </p:pic>
    </p:spTree>
    <p:extLst>
      <p:ext uri="{BB962C8B-B14F-4D97-AF65-F5344CB8AC3E}">
        <p14:creationId xmlns:p14="http://schemas.microsoft.com/office/powerpoint/2010/main" val="3758364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descr="Kids &lt;strong&gt;Having Fun&lt;/strong&gt; Free Stock Photo - Public Domain Pictures"/>
          <p:cNvPicPr>
            <a:picLocks noChangeAspect="1"/>
          </p:cNvPicPr>
          <p:nvPr/>
        </p:nvPicPr>
        <p:blipFill rotWithShape="1">
          <a:blip r:embed="rId4">
            <a:extLst>
              <a:ext uri="{28A0092B-C50C-407E-A947-70E740481C1C}">
                <a14:useLocalDpi xmlns:a14="http://schemas.microsoft.com/office/drawing/2010/main" val="0"/>
              </a:ext>
            </a:extLst>
          </a:blip>
          <a:srcRect b="18358"/>
          <a:stretch/>
        </p:blipFill>
        <p:spPr>
          <a:xfrm flipH="1">
            <a:off x="0" y="5380892"/>
            <a:ext cx="4624754" cy="1477108"/>
          </a:xfrm>
          <a:prstGeom prst="ellipse">
            <a:avLst/>
          </a:prstGeom>
          <a:ln>
            <a:noFill/>
          </a:ln>
          <a:effectLst>
            <a:softEdge rad="112500"/>
          </a:effectLst>
        </p:spPr>
      </p:pic>
      <p:pic>
        <p:nvPicPr>
          <p:cNvPr id="3" name="Picture 2" descr="Show infantil!- &lt;strong&gt;Happy Time&lt;/strong&gt; – happytime583"/>
          <p:cNvPicPr>
            <a:picLocks noChangeAspect="1"/>
          </p:cNvPicPr>
          <p:nvPr/>
        </p:nvPicPr>
        <p:blipFill rotWithShape="1">
          <a:blip r:embed="rId5">
            <a:extLst>
              <a:ext uri="{28A0092B-C50C-407E-A947-70E740481C1C}">
                <a14:useLocalDpi xmlns:a14="http://schemas.microsoft.com/office/drawing/2010/main" val="0"/>
              </a:ext>
            </a:extLst>
          </a:blip>
          <a:srcRect l="7009" r="18803"/>
          <a:stretch/>
        </p:blipFill>
        <p:spPr>
          <a:xfrm>
            <a:off x="5072185" y="5198807"/>
            <a:ext cx="3126153" cy="1659193"/>
          </a:xfrm>
          <a:prstGeom prst="rect">
            <a:avLst/>
          </a:prstGeom>
          <a:ln>
            <a:noFill/>
          </a:ln>
          <a:effectLst>
            <a:softEdge rad="112500"/>
          </a:effectLst>
        </p:spPr>
      </p:pic>
      <p:pic>
        <p:nvPicPr>
          <p:cNvPr id="4" name="Picture 3"/>
          <p:cNvPicPr>
            <a:picLocks noChangeAspect="1"/>
          </p:cNvPicPr>
          <p:nvPr/>
        </p:nvPicPr>
        <p:blipFill>
          <a:blip r:embed="rId6"/>
          <a:stretch>
            <a:fillRect/>
          </a:stretch>
        </p:blipFill>
        <p:spPr>
          <a:xfrm>
            <a:off x="2817607" y="2578483"/>
            <a:ext cx="4761389" cy="1926503"/>
          </a:xfrm>
          <a:prstGeom prst="rect">
            <a:avLst/>
          </a:prstGeom>
        </p:spPr>
      </p:pic>
    </p:spTree>
    <p:extLst>
      <p:ext uri="{BB962C8B-B14F-4D97-AF65-F5344CB8AC3E}">
        <p14:creationId xmlns:p14="http://schemas.microsoft.com/office/powerpoint/2010/main" val="3651439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0795" y="2305538"/>
            <a:ext cx="4986214" cy="2579077"/>
          </a:xfrm>
          <a:prstGeom prst="rect">
            <a:avLst/>
          </a:prstGeom>
          <a:ln>
            <a:noFill/>
          </a:ln>
          <a:effectLst>
            <a:softEdge rad="112500"/>
          </a:effectLst>
        </p:spPr>
      </p:pic>
      <p:pic>
        <p:nvPicPr>
          <p:cNvPr id="6" name="Picture 5"/>
          <p:cNvPicPr>
            <a:picLocks noChangeAspect="1"/>
          </p:cNvPicPr>
          <p:nvPr/>
        </p:nvPicPr>
        <p:blipFill>
          <a:blip r:embed="rId5"/>
          <a:stretch>
            <a:fillRect/>
          </a:stretch>
        </p:blipFill>
        <p:spPr>
          <a:xfrm>
            <a:off x="2488329" y="6092"/>
            <a:ext cx="4438273" cy="1847248"/>
          </a:xfrm>
          <a:prstGeom prst="rect">
            <a:avLst/>
          </a:prstGeom>
        </p:spPr>
      </p:pic>
    </p:spTree>
    <p:extLst>
      <p:ext uri="{BB962C8B-B14F-4D97-AF65-F5344CB8AC3E}">
        <p14:creationId xmlns:p14="http://schemas.microsoft.com/office/powerpoint/2010/main" val="1486389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7" name="Picture 6"/>
          <p:cNvPicPr>
            <a:picLocks noChangeAspect="1"/>
          </p:cNvPicPr>
          <p:nvPr/>
        </p:nvPicPr>
        <p:blipFill>
          <a:blip r:embed="rId5"/>
          <a:stretch>
            <a:fillRect/>
          </a:stretch>
        </p:blipFill>
        <p:spPr>
          <a:xfrm>
            <a:off x="2488329" y="6092"/>
            <a:ext cx="4438273" cy="1847248"/>
          </a:xfrm>
          <a:prstGeom prst="rect">
            <a:avLst/>
          </a:prstGeom>
        </p:spPr>
      </p:pic>
      <p:pic>
        <p:nvPicPr>
          <p:cNvPr id="2" name="Picture 1"/>
          <p:cNvPicPr>
            <a:picLocks noChangeAspect="1"/>
          </p:cNvPicPr>
          <p:nvPr/>
        </p:nvPicPr>
        <p:blipFill>
          <a:blip r:embed="rId6"/>
          <a:stretch>
            <a:fillRect/>
          </a:stretch>
        </p:blipFill>
        <p:spPr>
          <a:xfrm>
            <a:off x="2669727" y="2396180"/>
            <a:ext cx="4797968" cy="2584928"/>
          </a:xfrm>
          <a:prstGeom prst="rect">
            <a:avLst/>
          </a:prstGeom>
        </p:spPr>
      </p:pic>
    </p:spTree>
    <p:extLst>
      <p:ext uri="{BB962C8B-B14F-4D97-AF65-F5344CB8AC3E}">
        <p14:creationId xmlns:p14="http://schemas.microsoft.com/office/powerpoint/2010/main" val="2387145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Rectangle 5"/>
          <p:cNvSpPr/>
          <p:nvPr/>
        </p:nvSpPr>
        <p:spPr>
          <a:xfrm>
            <a:off x="2784543" y="2551837"/>
            <a:ext cx="5236058" cy="1754326"/>
          </a:xfrm>
          <a:prstGeom prst="rect">
            <a:avLst/>
          </a:prstGeom>
        </p:spPr>
        <p:txBody>
          <a:bodyPr wrap="square">
            <a:spAutoFit/>
          </a:bodyPr>
          <a:lstStyle/>
          <a:p>
            <a:pPr marL="15875" indent="-15875">
              <a:buAutoNum type="arabicPeriod"/>
            </a:pPr>
            <a:r>
              <a:rPr lang="en-US" sz="3600" b="1" dirty="0"/>
              <a:t> </a:t>
            </a:r>
            <a:r>
              <a:rPr lang="zh-CN" altLang="en-US"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请每个人站起来</a:t>
            </a:r>
            <a:r>
              <a:rPr lang="en-US"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t>
            </a:r>
            <a:endParaRPr lang="en-US" sz="36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a:p>
            <a:pPr marL="15875" indent="-15875"/>
            <a:r>
              <a:rPr lang="en-US" sz="36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2. </a:t>
            </a:r>
            <a:r>
              <a:rPr lang="zh-CN" altLang="en-US"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大家肩并肩站成一排</a:t>
            </a:r>
            <a:r>
              <a:rPr lang="en-US" altLang="zh-CN"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r>
            <a:br>
              <a:rPr lang="en-US" altLang="zh-CN"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br>
            <a:r>
              <a:rPr lang="zh-CN" altLang="en-US" sz="36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（地方不够就站两排）</a:t>
            </a:r>
            <a:endParaRPr lang="en-US" sz="36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p:txBody>
      </p:sp>
      <p:pic>
        <p:nvPicPr>
          <p:cNvPr id="8" name="Picture 7"/>
          <p:cNvPicPr>
            <a:picLocks noChangeAspect="1"/>
          </p:cNvPicPr>
          <p:nvPr/>
        </p:nvPicPr>
        <p:blipFill>
          <a:blip r:embed="rId4"/>
          <a:stretch>
            <a:fillRect/>
          </a:stretch>
        </p:blipFill>
        <p:spPr>
          <a:xfrm>
            <a:off x="2488329" y="6092"/>
            <a:ext cx="4438273" cy="1847248"/>
          </a:xfrm>
          <a:prstGeom prst="rect">
            <a:avLst/>
          </a:prstGeom>
        </p:spPr>
      </p:pic>
    </p:spTree>
    <p:extLst>
      <p:ext uri="{BB962C8B-B14F-4D97-AF65-F5344CB8AC3E}">
        <p14:creationId xmlns:p14="http://schemas.microsoft.com/office/powerpoint/2010/main" val="11848280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Rectangle 5"/>
          <p:cNvSpPr/>
          <p:nvPr/>
        </p:nvSpPr>
        <p:spPr>
          <a:xfrm>
            <a:off x="2683585" y="2475354"/>
            <a:ext cx="5223596" cy="2246769"/>
          </a:xfrm>
          <a:prstGeom prst="rect">
            <a:avLst/>
          </a:prstGeom>
        </p:spPr>
        <p:txBody>
          <a:bodyPr wrap="square">
            <a:spAutoFit/>
          </a:bodyPr>
          <a:lstStyle/>
          <a:p>
            <a:r>
              <a:rPr lang="en-US" sz="2750" b="1" dirty="0">
                <a:effectLst>
                  <a:outerShdw blurRad="38100" dist="38100" dir="2700000" algn="tl">
                    <a:srgbClr val="000000">
                      <a:alpha val="43137"/>
                    </a:srgbClr>
                  </a:outerShdw>
                </a:effectLst>
              </a:rPr>
              <a:t>3. </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告诉大家你将会读一个故事。当他们听到“右”或同音的字，就向右转。同样的，听到“左”或同音的字，就向左转。</a:t>
            </a:r>
            <a:endParaRPr lang="en-US" altLang="zh-CN"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a:p>
            <a:r>
              <a:rPr 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4</a:t>
            </a:r>
            <a:r>
              <a:rPr 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开始读故事</a:t>
            </a:r>
            <a:r>
              <a:rPr lang="en-US" altLang="zh-CN"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a:t>
            </a:r>
            <a:endParaRPr lang="en-SG"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p:txBody>
      </p:sp>
      <p:pic>
        <p:nvPicPr>
          <p:cNvPr id="7" name="Picture 6"/>
          <p:cNvPicPr>
            <a:picLocks noChangeAspect="1"/>
          </p:cNvPicPr>
          <p:nvPr/>
        </p:nvPicPr>
        <p:blipFill>
          <a:blip r:embed="rId5"/>
          <a:stretch>
            <a:fillRect/>
          </a:stretch>
        </p:blipFill>
        <p:spPr>
          <a:xfrm>
            <a:off x="2488329" y="6092"/>
            <a:ext cx="4438273" cy="1847248"/>
          </a:xfrm>
          <a:prstGeom prst="rect">
            <a:avLst/>
          </a:prstGeom>
        </p:spPr>
      </p:pic>
    </p:spTree>
    <p:extLst>
      <p:ext uri="{BB962C8B-B14F-4D97-AF65-F5344CB8AC3E}">
        <p14:creationId xmlns:p14="http://schemas.microsoft.com/office/powerpoint/2010/main" val="3482979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descr="Free illustration: Directory, &lt;strong&gt;Lie&lt;/strong&gt;, &lt;strong&gt;Truth&lt;/strong&gt;, Arrow - Fre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862" y="2141415"/>
            <a:ext cx="5205046" cy="3048000"/>
          </a:xfrm>
          <a:prstGeom prst="ellipse">
            <a:avLst/>
          </a:prstGeom>
          <a:ln>
            <a:noFill/>
          </a:ln>
          <a:effectLst>
            <a:softEdge rad="112500"/>
          </a:effectLst>
        </p:spPr>
      </p:pic>
      <p:pic>
        <p:nvPicPr>
          <p:cNvPr id="7" name="Picture 6"/>
          <p:cNvPicPr>
            <a:picLocks noChangeAspect="1"/>
          </p:cNvPicPr>
          <p:nvPr/>
        </p:nvPicPr>
        <p:blipFill>
          <a:blip r:embed="rId5"/>
          <a:stretch>
            <a:fillRect/>
          </a:stretch>
        </p:blipFill>
        <p:spPr>
          <a:xfrm>
            <a:off x="2692724" y="57143"/>
            <a:ext cx="4438273" cy="1847248"/>
          </a:xfrm>
          <a:prstGeom prst="rect">
            <a:avLst/>
          </a:prstGeom>
        </p:spPr>
      </p:pic>
    </p:spTree>
    <p:extLst>
      <p:ext uri="{BB962C8B-B14F-4D97-AF65-F5344CB8AC3E}">
        <p14:creationId xmlns:p14="http://schemas.microsoft.com/office/powerpoint/2010/main" val="2547496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76018" cy="6858000"/>
          </a:xfrm>
          <a:prstGeom prst="rect">
            <a:avLst/>
          </a:prstGeom>
        </p:spPr>
      </p:pic>
      <p:cxnSp>
        <p:nvCxnSpPr>
          <p:cNvPr id="10" name="Straight Connector 9"/>
          <p:cNvCxnSpPr/>
          <p:nvPr/>
        </p:nvCxnSpPr>
        <p:spPr>
          <a:xfrm flipH="1">
            <a:off x="0" y="0"/>
            <a:ext cx="1622778" cy="2060223"/>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1" name="Straight Connector 10"/>
          <p:cNvCxnSpPr/>
          <p:nvPr/>
        </p:nvCxnSpPr>
        <p:spPr>
          <a:xfrm flipH="1">
            <a:off x="2441222" y="0"/>
            <a:ext cx="716846" cy="1509889"/>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a:off x="4216400" y="0"/>
            <a:ext cx="0" cy="1735667"/>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6" name="Straight Connector 15"/>
          <p:cNvCxnSpPr/>
          <p:nvPr/>
        </p:nvCxnSpPr>
        <p:spPr>
          <a:xfrm>
            <a:off x="5599289" y="0"/>
            <a:ext cx="510822" cy="1919111"/>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18" name="Straight Connector 17"/>
          <p:cNvCxnSpPr/>
          <p:nvPr/>
        </p:nvCxnSpPr>
        <p:spPr>
          <a:xfrm>
            <a:off x="7380110" y="0"/>
            <a:ext cx="1763890" cy="4318000"/>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3" name="Straight Connector 22"/>
          <p:cNvCxnSpPr/>
          <p:nvPr/>
        </p:nvCxnSpPr>
        <p:spPr>
          <a:xfrm flipH="1">
            <a:off x="296333" y="4893733"/>
            <a:ext cx="953912" cy="1964267"/>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5" name="Straight Connector 24"/>
          <p:cNvCxnSpPr/>
          <p:nvPr/>
        </p:nvCxnSpPr>
        <p:spPr>
          <a:xfrm>
            <a:off x="4216400" y="5232400"/>
            <a:ext cx="0" cy="1625600"/>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cxnSp>
        <p:nvCxnSpPr>
          <p:cNvPr id="27" name="Straight Connector 26"/>
          <p:cNvCxnSpPr/>
          <p:nvPr/>
        </p:nvCxnSpPr>
        <p:spPr>
          <a:xfrm>
            <a:off x="6826957" y="5133622"/>
            <a:ext cx="553153" cy="1724378"/>
          </a:xfrm>
          <a:prstGeom prst="line">
            <a:avLst/>
          </a:prstGeom>
          <a:ln>
            <a:solidFill>
              <a:srgbClr val="FFE263"/>
            </a:solidFill>
          </a:ln>
        </p:spPr>
        <p:style>
          <a:lnRef idx="3">
            <a:schemeClr val="accent6"/>
          </a:lnRef>
          <a:fillRef idx="0">
            <a:schemeClr val="accent6"/>
          </a:fillRef>
          <a:effectRef idx="2">
            <a:schemeClr val="accent6"/>
          </a:effectRef>
          <a:fontRef idx="minor">
            <a:schemeClr val="tx1"/>
          </a:fontRef>
        </p:style>
      </p:cxnSp>
      <p:pic>
        <p:nvPicPr>
          <p:cNvPr id="30" name="Picture 29"/>
          <p:cNvPicPr>
            <a:picLocks noChangeAspect="1"/>
          </p:cNvPicPr>
          <p:nvPr/>
        </p:nvPicPr>
        <p:blipFill>
          <a:blip r:embed="rId4">
            <a:extLst>
              <a:ext uri="{BEBA8EAE-BF5A-486C-A8C5-ECC9F3942E4B}">
                <a14:imgProps xmlns:a14="http://schemas.microsoft.com/office/drawing/2010/main">
                  <a14:imgLayer r:embed="rId5">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5400000">
            <a:off x="7380110" y="5446888"/>
            <a:ext cx="1169811" cy="1169811"/>
          </a:xfrm>
          <a:prstGeom prst="rect">
            <a:avLst/>
          </a:prstGeom>
        </p:spPr>
      </p:pic>
      <p:pic>
        <p:nvPicPr>
          <p:cNvPr id="31" name="Picture 30"/>
          <p:cNvPicPr>
            <a:picLocks noChangeAspect="1"/>
          </p:cNvPicPr>
          <p:nvPr/>
        </p:nvPicPr>
        <p:blipFill>
          <a:blip r:embed="rId4">
            <a:extLst>
              <a:ext uri="{BEBA8EAE-BF5A-486C-A8C5-ECC9F3942E4B}">
                <a14:imgProps xmlns:a14="http://schemas.microsoft.com/office/drawing/2010/main">
                  <a14:imgLayer r:embed="rId6">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5400000" flipV="1">
            <a:off x="7878232" y="4658784"/>
            <a:ext cx="1169811" cy="1147232"/>
          </a:xfrm>
          <a:prstGeom prst="rect">
            <a:avLst/>
          </a:prstGeom>
        </p:spPr>
      </p:pic>
      <p:pic>
        <p:nvPicPr>
          <p:cNvPr id="32" name="Picture 31"/>
          <p:cNvPicPr>
            <a:picLocks noChangeAspect="1"/>
          </p:cNvPicPr>
          <p:nvPr/>
        </p:nvPicPr>
        <p:blipFill>
          <a:blip r:embed="rId4">
            <a:extLst>
              <a:ext uri="{BEBA8EAE-BF5A-486C-A8C5-ECC9F3942E4B}">
                <a14:imgProps xmlns:a14="http://schemas.microsoft.com/office/drawing/2010/main">
                  <a14:imgLayer r:embed="rId7">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6657699" flipV="1">
            <a:off x="-11290" y="3808601"/>
            <a:ext cx="1169812" cy="1147233"/>
          </a:xfrm>
          <a:prstGeom prst="rect">
            <a:avLst/>
          </a:prstGeom>
        </p:spPr>
      </p:pic>
      <p:pic>
        <p:nvPicPr>
          <p:cNvPr id="33" name="Picture 32"/>
          <p:cNvPicPr>
            <a:picLocks noChangeAspect="1"/>
          </p:cNvPicPr>
          <p:nvPr/>
        </p:nvPicPr>
        <p:blipFill>
          <a:blip r:embed="rId4">
            <a:extLst>
              <a:ext uri="{BEBA8EAE-BF5A-486C-A8C5-ECC9F3942E4B}">
                <a14:imgProps xmlns:a14="http://schemas.microsoft.com/office/drawing/2010/main">
                  <a14:imgLayer r:embed="rId8">
                    <a14:imgEffect>
                      <a14:backgroundRemoval t="10000" b="90000" l="0" r="97969">
                        <a14:foregroundMark x1="92578" y1="51016" x2="92578" y2="51016"/>
                        <a14:backgroundMark x1="46484" y1="27578" x2="46484" y2="27578"/>
                        <a14:backgroundMark x1="27813" y1="24688" x2="27813" y2="24688"/>
                        <a14:backgroundMark x1="33359" y1="72188" x2="33359" y2="72188"/>
                        <a14:backgroundMark x1="22188" y1="74297" x2="22188" y2="74297"/>
                        <a14:backgroundMark x1="3672" y1="67500" x2="3672" y2="67500"/>
                        <a14:backgroundMark x1="7031" y1="78203" x2="7031" y2="78203"/>
                        <a14:backgroundMark x1="11484" y1="72188" x2="11484" y2="72188"/>
                        <a14:backgroundMark x1="27344" y1="82266" x2="27344" y2="82266"/>
                        <a14:backgroundMark x1="36406" y1="76719" x2="36406" y2="76719"/>
                        <a14:backgroundMark x1="41172" y1="74453" x2="41172" y2="74453"/>
                        <a14:backgroundMark x1="60938" y1="37422" x2="60938" y2="37422"/>
                        <a14:backgroundMark x1="71406" y1="36016" x2="71406" y2="36016"/>
                        <a14:backgroundMark x1="67500" y1="32266" x2="67500" y2="32266"/>
                        <a14:backgroundMark x1="47344" y1="19375" x2="47344" y2="19375"/>
                        <a14:backgroundMark x1="33984" y1="21016" x2="33984" y2="21016"/>
                        <a14:backgroundMark x1="2500" y1="60078" x2="2500" y2="60078"/>
                        <a14:backgroundMark x1="1406" y1="54922" x2="1406" y2="54922"/>
                        <a14:backgroundMark x1="11719" y1="29844" x2="11719" y2="29844"/>
                        <a14:backgroundMark x1="5938" y1="33125" x2="5938" y2="33125"/>
                        <a14:backgroundMark x1="2891" y1="28359" x2="2891" y2="28359"/>
                        <a14:backgroundMark x1="14375" y1="81250" x2="14375" y2="81250"/>
                        <a14:backgroundMark x1="3906" y1="81094" x2="3906" y2="81094"/>
                        <a14:backgroundMark x1="4531" y1="72031" x2="4531" y2="72031"/>
                      </a14:backgroundRemoval>
                    </a14:imgEffect>
                  </a14:imgLayer>
                </a14:imgProps>
              </a:ext>
            </a:extLst>
          </a:blip>
          <a:stretch>
            <a:fillRect/>
          </a:stretch>
        </p:blipFill>
        <p:spPr>
          <a:xfrm rot="6736495">
            <a:off x="-29356" y="2654299"/>
            <a:ext cx="1169811" cy="1169811"/>
          </a:xfrm>
          <a:prstGeom prst="rect">
            <a:avLst/>
          </a:prstGeom>
        </p:spPr>
      </p:pic>
      <p:sp>
        <p:nvSpPr>
          <p:cNvPr id="2" name="TextBox 1"/>
          <p:cNvSpPr txBox="1"/>
          <p:nvPr/>
        </p:nvSpPr>
        <p:spPr>
          <a:xfrm>
            <a:off x="2657334" y="2551289"/>
            <a:ext cx="5179864" cy="2062103"/>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1. </a:t>
            </a: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每个人想两件关于自己</a:t>
            </a:r>
            <a: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r>
            <a:b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b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真实的事，再虚构一件事。</a:t>
            </a:r>
            <a:r>
              <a:rPr 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t>
            </a:r>
            <a:endParaRPr lang="en-US" sz="32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a:p>
            <a:pPr algn="ctr"/>
            <a:r>
              <a:rPr lang="en-US" sz="32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2. </a:t>
            </a: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轮流分享这三件事，大家猜哪一件是虚构的。</a:t>
            </a:r>
            <a:endParaRPr lang="en-US" sz="36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p:txBody>
      </p:sp>
      <p:pic>
        <p:nvPicPr>
          <p:cNvPr id="3" name="Picture 2"/>
          <p:cNvPicPr>
            <a:picLocks noChangeAspect="1"/>
          </p:cNvPicPr>
          <p:nvPr/>
        </p:nvPicPr>
        <p:blipFill>
          <a:blip r:embed="rId9"/>
          <a:stretch>
            <a:fillRect/>
          </a:stretch>
        </p:blipFill>
        <p:spPr>
          <a:xfrm>
            <a:off x="2692724" y="57143"/>
            <a:ext cx="4438273" cy="1847248"/>
          </a:xfrm>
          <a:prstGeom prst="rect">
            <a:avLst/>
          </a:prstGeom>
        </p:spPr>
      </p:pic>
    </p:spTree>
    <p:extLst>
      <p:ext uri="{BB962C8B-B14F-4D97-AF65-F5344CB8AC3E}">
        <p14:creationId xmlns:p14="http://schemas.microsoft.com/office/powerpoint/2010/main" val="3970366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2664939" y="2551837"/>
            <a:ext cx="5208816" cy="1754326"/>
          </a:xfrm>
          <a:prstGeom prst="rect">
            <a:avLst/>
          </a:prstGeom>
          <a:noFill/>
        </p:spPr>
        <p:txBody>
          <a:bodyPr wrap="square" rtlCol="0">
            <a:spAutoFit/>
          </a:bodyPr>
          <a:lstStyle/>
          <a:p>
            <a:pPr algn="ctr"/>
            <a:r>
              <a:rPr lang="zh-CN" altLang="en-US" sz="5400" b="1" dirty="0" smtClean="0">
                <a:solidFill>
                  <a:schemeClr val="accent2">
                    <a:lumMod val="75000"/>
                  </a:schemeClr>
                </a:solidFill>
                <a:latin typeface="微软雅黑" panose="020B0503020204020204" pitchFamily="34" charset="-122"/>
                <a:ea typeface="微软雅黑" panose="020B0503020204020204" pitchFamily="34" charset="-122"/>
                <a:cs typeface="Aku &amp; Kamu"/>
              </a:rPr>
              <a:t>这个星期</a:t>
            </a:r>
            <a:endParaRPr lang="en-US" altLang="zh-CN" sz="5400" b="1" dirty="0" smtClean="0">
              <a:solidFill>
                <a:schemeClr val="accent2">
                  <a:lumMod val="75000"/>
                </a:schemeClr>
              </a:solidFill>
              <a:latin typeface="微软雅黑" panose="020B0503020204020204" pitchFamily="34" charset="-122"/>
              <a:ea typeface="微软雅黑" panose="020B0503020204020204" pitchFamily="34" charset="-122"/>
              <a:cs typeface="Aku &amp; Kamu"/>
            </a:endParaRPr>
          </a:p>
          <a:p>
            <a:pPr algn="ctr"/>
            <a:r>
              <a:rPr lang="zh-CN" altLang="en-US" sz="5400" b="1" smtClean="0">
                <a:solidFill>
                  <a:schemeClr val="accent2">
                    <a:lumMod val="75000"/>
                  </a:schemeClr>
                </a:solidFill>
                <a:latin typeface="微软雅黑" panose="020B0503020204020204" pitchFamily="34" charset="-122"/>
                <a:ea typeface="微软雅黑" panose="020B0503020204020204" pitchFamily="34" charset="-122"/>
                <a:cs typeface="Aku &amp; Kamu"/>
              </a:rPr>
              <a:t>你好吗？</a:t>
            </a:r>
            <a:endParaRPr lang="en-US" sz="5400" b="1" dirty="0">
              <a:solidFill>
                <a:schemeClr val="accent2">
                  <a:lumMod val="75000"/>
                </a:schemeClr>
              </a:solidFill>
              <a:latin typeface="微软雅黑" panose="020B0503020204020204" pitchFamily="34" charset="-122"/>
              <a:ea typeface="微软雅黑" panose="020B0503020204020204" pitchFamily="34" charset="-122"/>
              <a:cs typeface="Aku &amp; Kamu"/>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962" b="96538" l="577" r="99423"/>
                    </a14:imgEffect>
                  </a14:imgLayer>
                </a14:imgProps>
              </a:ext>
            </a:extLst>
          </a:blip>
          <a:stretch>
            <a:fillRect/>
          </a:stretch>
        </p:blipFill>
        <p:spPr>
          <a:xfrm>
            <a:off x="102188" y="5518518"/>
            <a:ext cx="1164979" cy="1164979"/>
          </a:xfrm>
          <a:prstGeom prst="rect">
            <a:avLst/>
          </a:prstGeom>
        </p:spPr>
      </p:pic>
      <p:pic>
        <p:nvPicPr>
          <p:cNvPr id="3" name="Picture 2"/>
          <p:cNvPicPr>
            <a:picLocks noChangeAspect="1"/>
          </p:cNvPicPr>
          <p:nvPr/>
        </p:nvPicPr>
        <p:blipFill>
          <a:blip r:embed="rId6"/>
          <a:stretch>
            <a:fillRect/>
          </a:stretch>
        </p:blipFill>
        <p:spPr>
          <a:xfrm>
            <a:off x="7694079" y="117632"/>
            <a:ext cx="1267323" cy="1267323"/>
          </a:xfrm>
          <a:prstGeom prst="rect">
            <a:avLst/>
          </a:prstGeom>
        </p:spPr>
      </p:pic>
      <p:pic>
        <p:nvPicPr>
          <p:cNvPr id="4" name="Picture 3"/>
          <p:cNvPicPr>
            <a:picLocks noChangeAspect="1"/>
          </p:cNvPicPr>
          <p:nvPr/>
        </p:nvPicPr>
        <p:blipFill>
          <a:blip r:embed="rId7">
            <a:extLst>
              <a:ext uri="{BEBA8EAE-BF5A-486C-A8C5-ECC9F3942E4B}">
                <a14:imgProps xmlns:a14="http://schemas.microsoft.com/office/drawing/2010/main">
                  <a14:imgLayer r:embed="rId8">
                    <a14:imgEffect>
                      <a14:backgroundRemoval t="278" b="90000" l="5722" r="90000"/>
                    </a14:imgEffect>
                  </a14:imgLayer>
                </a14:imgProps>
              </a:ext>
            </a:extLst>
          </a:blip>
          <a:stretch>
            <a:fillRect/>
          </a:stretch>
        </p:blipFill>
        <p:spPr>
          <a:xfrm>
            <a:off x="6996913" y="5343327"/>
            <a:ext cx="2524455" cy="1514673"/>
          </a:xfrm>
          <a:prstGeom prst="rect">
            <a:avLst/>
          </a:prstGeom>
        </p:spPr>
      </p:pic>
      <p:pic>
        <p:nvPicPr>
          <p:cNvPr id="7" name="Picture 6"/>
          <p:cNvPicPr>
            <a:picLocks noChangeAspect="1"/>
          </p:cNvPicPr>
          <p:nvPr/>
        </p:nvPicPr>
        <p:blipFill>
          <a:blip r:embed="rId9">
            <a:extLst>
              <a:ext uri="{BEBA8EAE-BF5A-486C-A8C5-ECC9F3942E4B}">
                <a14:imgProps xmlns:a14="http://schemas.microsoft.com/office/drawing/2010/main">
                  <a14:imgLayer r:embed="rId10">
                    <a14:imgEffect>
                      <a14:backgroundRemoval t="577" b="96154" l="10000" r="90000"/>
                    </a14:imgEffect>
                  </a14:imgLayer>
                </a14:imgProps>
              </a:ext>
            </a:extLst>
          </a:blip>
          <a:stretch>
            <a:fillRect/>
          </a:stretch>
        </p:blipFill>
        <p:spPr>
          <a:xfrm>
            <a:off x="-394155" y="117632"/>
            <a:ext cx="2319783" cy="1340319"/>
          </a:xfrm>
          <a:prstGeom prst="rect">
            <a:avLst/>
          </a:prstGeom>
        </p:spPr>
      </p:pic>
    </p:spTree>
    <p:extLst>
      <p:ext uri="{BB962C8B-B14F-4D97-AF65-F5344CB8AC3E}">
        <p14:creationId xmlns:p14="http://schemas.microsoft.com/office/powerpoint/2010/main" val="3732665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5"/>
          <a:stretch>
            <a:fillRect/>
          </a:stretch>
        </p:blipFill>
        <p:spPr>
          <a:xfrm>
            <a:off x="2318025" y="2465748"/>
            <a:ext cx="5785605" cy="1926503"/>
          </a:xfrm>
          <a:prstGeom prst="rect">
            <a:avLst/>
          </a:prstGeom>
        </p:spPr>
      </p:pic>
    </p:spTree>
    <p:extLst>
      <p:ext uri="{BB962C8B-B14F-4D97-AF65-F5344CB8AC3E}">
        <p14:creationId xmlns:p14="http://schemas.microsoft.com/office/powerpoint/2010/main" val="3225754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8A7F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CDB36F-EC55-D244-99F0-400EBEF858F8}"/>
              </a:ext>
            </a:extLst>
          </p:cNvPr>
          <p:cNvSpPr txBox="1"/>
          <p:nvPr/>
        </p:nvSpPr>
        <p:spPr>
          <a:xfrm>
            <a:off x="1714500" y="210312"/>
            <a:ext cx="5920740" cy="1107996"/>
          </a:xfrm>
          <a:prstGeom prst="rect">
            <a:avLst/>
          </a:prstGeom>
          <a:noFill/>
        </p:spPr>
        <p:txBody>
          <a:bodyPr wrap="square" rtlCol="0">
            <a:spAutoFit/>
          </a:bodyPr>
          <a:lstStyle/>
          <a:p>
            <a:pPr algn="ctr"/>
            <a:r>
              <a:rPr lang="zh-CN" altLang="en-US" sz="6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云上太阳</a:t>
            </a:r>
            <a:endParaRPr 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4" name="云上太阳">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6576" y="1454682"/>
            <a:ext cx="9180576" cy="5596128"/>
          </a:xfrm>
          <a:prstGeom prst="rect">
            <a:avLst/>
          </a:prstGeom>
        </p:spPr>
      </p:pic>
    </p:spTree>
    <p:extLst>
      <p:ext uri="{BB962C8B-B14F-4D97-AF65-F5344CB8AC3E}">
        <p14:creationId xmlns:p14="http://schemas.microsoft.com/office/powerpoint/2010/main" val="32705319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Today is the Day.mp4">
            <a:hlinkClick r:id="" action="ppaction://media"/>
            <a:extLst>
              <a:ext uri="{FF2B5EF4-FFF2-40B4-BE49-F238E27FC236}">
                <a16:creationId xmlns:a16="http://schemas.microsoft.com/office/drawing/2014/main" id="{FA4BCECA-1478-374D-B084-F5D87AAB8E6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3619666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4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9144000" cy="685800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2163379" y="2311732"/>
              <a:ext cx="5742930" cy="2731245"/>
            </a:xfrm>
            <a:prstGeom prst="rect">
              <a:avLst/>
            </a:prstGeom>
          </p:spPr>
        </p:pic>
      </p:grpSp>
    </p:spTree>
    <p:extLst>
      <p:ext uri="{BB962C8B-B14F-4D97-AF65-F5344CB8AC3E}">
        <p14:creationId xmlns:p14="http://schemas.microsoft.com/office/powerpoint/2010/main" val="2591988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TextBox 5"/>
          <p:cNvSpPr txBox="1"/>
          <p:nvPr/>
        </p:nvSpPr>
        <p:spPr>
          <a:xfrm>
            <a:off x="3007666" y="3075403"/>
            <a:ext cx="5066881" cy="923330"/>
          </a:xfrm>
          <a:prstGeom prst="rect">
            <a:avLst/>
          </a:prstGeom>
          <a:noFill/>
        </p:spPr>
        <p:txBody>
          <a:bodyPr wrap="square" rtlCol="0">
            <a:spAutoFit/>
          </a:bodyPr>
          <a:lstStyle/>
          <a:p>
            <a:r>
              <a:rPr lang="zh-CN" altLang="en-US" sz="54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你</a:t>
            </a:r>
            <a:r>
              <a:rPr lang="zh-CN" altLang="en-US" sz="5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是</a:t>
            </a:r>
            <a:r>
              <a:rPr lang="zh-CN" altLang="en-US" sz="54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否曾被骗？</a:t>
            </a:r>
            <a:endParaRPr lang="en-US" sz="5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endParaRPr>
          </a:p>
        </p:txBody>
      </p:sp>
      <p:pic>
        <p:nvPicPr>
          <p:cNvPr id="11" name="Picture 10"/>
          <p:cNvPicPr>
            <a:picLocks noChangeAspect="1"/>
          </p:cNvPicPr>
          <p:nvPr/>
        </p:nvPicPr>
        <p:blipFill>
          <a:blip r:embed="rId5">
            <a:extLst>
              <a:ext uri="{BEBA8EAE-BF5A-486C-A8C5-ECC9F3942E4B}">
                <a14:imgProps xmlns:a14="http://schemas.microsoft.com/office/drawing/2010/main">
                  <a14:imgLayer r:embed="rId6">
                    <a14:imgEffect>
                      <a14:artisticLineDrawing/>
                    </a14:imgEffect>
                  </a14:imgLayer>
                </a14:imgProps>
              </a:ext>
            </a:extLst>
          </a:blip>
          <a:stretch>
            <a:fillRect/>
          </a:stretch>
        </p:blipFill>
        <p:spPr>
          <a:xfrm>
            <a:off x="1962444" y="4190771"/>
            <a:ext cx="3578662" cy="2475191"/>
          </a:xfrm>
          <a:prstGeom prst="rect">
            <a:avLst/>
          </a:prstGeom>
        </p:spPr>
      </p:pic>
      <p:pic>
        <p:nvPicPr>
          <p:cNvPr id="7" name="Picture 6"/>
          <p:cNvPicPr>
            <a:picLocks noChangeAspect="1"/>
          </p:cNvPicPr>
          <p:nvPr/>
        </p:nvPicPr>
        <p:blipFill>
          <a:blip r:embed="rId7"/>
          <a:stretch>
            <a:fillRect/>
          </a:stretch>
        </p:blipFill>
        <p:spPr>
          <a:xfrm>
            <a:off x="3616389" y="226799"/>
            <a:ext cx="5090601" cy="3036071"/>
          </a:xfrm>
          <a:prstGeom prst="rect">
            <a:avLst/>
          </a:prstGeom>
        </p:spPr>
      </p:pic>
    </p:spTree>
    <p:extLst>
      <p:ext uri="{BB962C8B-B14F-4D97-AF65-F5344CB8AC3E}">
        <p14:creationId xmlns:p14="http://schemas.microsoft.com/office/powerpoint/2010/main" val="20152620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grpSp>
        <p:nvGrpSpPr>
          <p:cNvPr id="7" name="Group 6"/>
          <p:cNvGrpSpPr/>
          <p:nvPr/>
        </p:nvGrpSpPr>
        <p:grpSpPr>
          <a:xfrm>
            <a:off x="1029717" y="0"/>
            <a:ext cx="8333065" cy="6858000"/>
            <a:chOff x="1029717" y="0"/>
            <a:chExt cx="8333065" cy="6858000"/>
          </a:xfrm>
        </p:grpSpPr>
        <p:pic>
          <p:nvPicPr>
            <p:cNvPr id="3" name="Picture 2"/>
            <p:cNvPicPr>
              <a:picLocks noChangeAspect="1"/>
            </p:cNvPicPr>
            <p:nvPr/>
          </p:nvPicPr>
          <p:blipFill rotWithShape="1">
            <a:blip r:embed="rId4"/>
            <a:srcRect b="20827"/>
            <a:stretch/>
          </p:blipFill>
          <p:spPr>
            <a:xfrm>
              <a:off x="1029717" y="0"/>
              <a:ext cx="8114283" cy="6858000"/>
            </a:xfrm>
            <a:prstGeom prst="rect">
              <a:avLst/>
            </a:prstGeom>
            <a:ln>
              <a:noFill/>
            </a:ln>
            <a:effectLst>
              <a:softEdge rad="112500"/>
            </a:effectLst>
          </p:spPr>
        </p:pic>
        <p:pic>
          <p:nvPicPr>
            <p:cNvPr id="2" name="Picture 1"/>
            <p:cNvPicPr>
              <a:picLocks noChangeAspect="1"/>
            </p:cNvPicPr>
            <p:nvPr/>
          </p:nvPicPr>
          <p:blipFill>
            <a:blip r:embed="rId5"/>
            <a:stretch>
              <a:fillRect/>
            </a:stretch>
          </p:blipFill>
          <p:spPr>
            <a:xfrm>
              <a:off x="4070995" y="3944724"/>
              <a:ext cx="5291787" cy="1121761"/>
            </a:xfrm>
            <a:prstGeom prst="rect">
              <a:avLst/>
            </a:prstGeom>
          </p:spPr>
        </p:pic>
      </p:grpSp>
    </p:spTree>
    <p:extLst>
      <p:ext uri="{BB962C8B-B14F-4D97-AF65-F5344CB8AC3E}">
        <p14:creationId xmlns:p14="http://schemas.microsoft.com/office/powerpoint/2010/main" val="2732567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grpSp>
        <p:nvGrpSpPr>
          <p:cNvPr id="8" name="Group 7"/>
          <p:cNvGrpSpPr/>
          <p:nvPr/>
        </p:nvGrpSpPr>
        <p:grpSpPr>
          <a:xfrm>
            <a:off x="0" y="271463"/>
            <a:ext cx="9144000" cy="6157912"/>
            <a:chOff x="0" y="271463"/>
            <a:chExt cx="9144000" cy="6157912"/>
          </a:xfrm>
        </p:grpSpPr>
        <p:grpSp>
          <p:nvGrpSpPr>
            <p:cNvPr id="4" name="Group 3"/>
            <p:cNvGrpSpPr/>
            <p:nvPr/>
          </p:nvGrpSpPr>
          <p:grpSpPr>
            <a:xfrm>
              <a:off x="0" y="271463"/>
              <a:ext cx="9144000" cy="6157912"/>
              <a:chOff x="0" y="271463"/>
              <a:chExt cx="9144000" cy="6157912"/>
            </a:xfrm>
          </p:grpSpPr>
          <p:pic>
            <p:nvPicPr>
              <p:cNvPr id="2" name="Picture 1"/>
              <p:cNvPicPr>
                <a:picLocks noChangeAspect="1"/>
              </p:cNvPicPr>
              <p:nvPr/>
            </p:nvPicPr>
            <p:blipFill>
              <a:blip r:embed="rId5"/>
              <a:stretch>
                <a:fillRect/>
              </a:stretch>
            </p:blipFill>
            <p:spPr>
              <a:xfrm>
                <a:off x="0" y="271463"/>
                <a:ext cx="9144000" cy="6157912"/>
              </a:xfrm>
              <a:prstGeom prst="rect">
                <a:avLst/>
              </a:prstGeom>
              <a:ln>
                <a:noFill/>
              </a:ln>
              <a:effectLst>
                <a:softEdge rad="112500"/>
              </a:effectLst>
            </p:spPr>
          </p:pic>
          <p:sp>
            <p:nvSpPr>
              <p:cNvPr id="3" name="Rectangle 2"/>
              <p:cNvSpPr/>
              <p:nvPr/>
            </p:nvSpPr>
            <p:spPr>
              <a:xfrm>
                <a:off x="857956" y="372533"/>
                <a:ext cx="3262488" cy="778934"/>
              </a:xfrm>
              <a:prstGeom prst="rect">
                <a:avLst/>
              </a:prstGeom>
              <a:solidFill>
                <a:srgbClr val="025C5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881512" y="372533"/>
                <a:ext cx="2889955" cy="778934"/>
              </a:xfrm>
              <a:prstGeom prst="rect">
                <a:avLst/>
              </a:prstGeom>
              <a:solidFill>
                <a:srgbClr val="025C5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ectangle 6"/>
            <p:cNvSpPr/>
            <p:nvPr/>
          </p:nvSpPr>
          <p:spPr>
            <a:xfrm>
              <a:off x="632460" y="5029200"/>
              <a:ext cx="7879080" cy="960119"/>
            </a:xfrm>
            <a:prstGeom prst="rect">
              <a:avLst/>
            </a:prstGeom>
            <a:solidFill>
              <a:schemeClr val="bg2">
                <a:lumMod val="75000"/>
                <a:alpha val="95000"/>
              </a:schemeClr>
            </a:solidFill>
          </p:spPr>
          <p:txBody>
            <a:bodyPr wrap="none" anchor="ctr">
              <a:noAutofit/>
            </a:bodyPr>
            <a:lstStyle/>
            <a:p>
              <a:pPr algn="ctr"/>
              <a:r>
                <a:rPr lang="zh-CN" altLang="en-US" sz="3200" dirty="0" smtClean="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在跨</a:t>
              </a:r>
              <a:r>
                <a:rPr lang="zh-CN" altLang="en-US" sz="3200" dirty="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平台移动聊天应用程</a:t>
              </a:r>
              <a:r>
                <a:rPr lang="zh-CN" altLang="en-US" sz="3200" dirty="0" smtClean="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序</a:t>
              </a:r>
              <a:r>
                <a:rPr lang="en-US" altLang="zh-CN" sz="3200" dirty="0" smtClean="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WhatsApp</a:t>
              </a:r>
            </a:p>
            <a:p>
              <a:pPr algn="ctr"/>
              <a:r>
                <a:rPr lang="zh-CN" altLang="en-US" sz="3200" dirty="0" smtClean="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传播的</a:t>
              </a:r>
              <a:r>
                <a:rPr lang="zh-CN" altLang="en-US" sz="3200" dirty="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假新</a:t>
              </a:r>
              <a:r>
                <a:rPr lang="zh-CN" altLang="en-US" sz="3200" dirty="0" smtClean="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闻！</a:t>
              </a:r>
              <a:endParaRPr lang="en-US" sz="3200" dirty="0">
                <a:solidFill>
                  <a:srgbClr val="C000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667338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2" name="Rectangle 1"/>
          <p:cNvSpPr/>
          <p:nvPr/>
        </p:nvSpPr>
        <p:spPr>
          <a:xfrm>
            <a:off x="-4149" y="5870067"/>
            <a:ext cx="9144000" cy="830997"/>
          </a:xfrm>
          <a:prstGeom prst="rect">
            <a:avLst/>
          </a:prstGeom>
        </p:spPr>
        <p:txBody>
          <a:bodyPr wrap="square">
            <a:spAutoFit/>
          </a:bodyPr>
          <a:lstStyle/>
          <a:p>
            <a:pPr algn="ctr"/>
            <a:r>
              <a:rPr lang="zh-CN" altLang="en-US" sz="2400" dirty="0">
                <a:solidFill>
                  <a:schemeClr val="bg1"/>
                </a:solidFill>
                <a:latin typeface="Microsoft YaHei UI" panose="020B0503020204020204" pitchFamily="34" charset="-122"/>
                <a:ea typeface="Microsoft YaHei UI" panose="020B0503020204020204" pitchFamily="34" charset="-122"/>
              </a:rPr>
              <a:t>一个</a:t>
            </a:r>
            <a:r>
              <a:rPr lang="zh-CN" altLang="en-US" sz="2400" dirty="0" smtClean="0">
                <a:solidFill>
                  <a:schemeClr val="bg1"/>
                </a:solidFill>
                <a:latin typeface="Microsoft YaHei UI" panose="020B0503020204020204" pitchFamily="34" charset="-122"/>
                <a:ea typeface="Microsoft YaHei UI" panose="020B0503020204020204" pitchFamily="34" charset="-122"/>
              </a:rPr>
              <a:t>以</a:t>
            </a:r>
            <a:r>
              <a:rPr lang="zh-CN" altLang="en-US" sz="2400" dirty="0">
                <a:solidFill>
                  <a:schemeClr val="bg1"/>
                </a:solidFill>
                <a:latin typeface="Microsoft YaHei UI" panose="020B0503020204020204" pitchFamily="34" charset="-122"/>
                <a:ea typeface="Microsoft YaHei UI" panose="020B0503020204020204" pitchFamily="34" charset="-122"/>
              </a:rPr>
              <a:t>“职总合作社“为饵的骗局，仔细看看它与利用其它机</a:t>
            </a:r>
            <a:r>
              <a:rPr lang="zh-CN" altLang="en-US" sz="2400" dirty="0" smtClean="0">
                <a:solidFill>
                  <a:schemeClr val="bg1"/>
                </a:solidFill>
                <a:latin typeface="Microsoft YaHei UI" panose="020B0503020204020204" pitchFamily="34" charset="-122"/>
                <a:ea typeface="Microsoft YaHei UI" panose="020B0503020204020204" pitchFamily="34" charset="-122"/>
              </a:rPr>
              <a:t>构</a:t>
            </a:r>
            <a:r>
              <a:rPr lang="en-US" altLang="zh-CN" sz="2400" dirty="0" smtClean="0">
                <a:solidFill>
                  <a:schemeClr val="bg1"/>
                </a:solidFill>
                <a:latin typeface="Microsoft YaHei UI" panose="020B0503020204020204" pitchFamily="34" charset="-122"/>
                <a:ea typeface="Microsoft YaHei UI" panose="020B0503020204020204" pitchFamily="34" charset="-122"/>
              </a:rPr>
              <a:t/>
            </a:r>
            <a:br>
              <a:rPr lang="en-US" altLang="zh-CN" sz="2400" dirty="0" smtClean="0">
                <a:solidFill>
                  <a:schemeClr val="bg1"/>
                </a:solidFill>
                <a:latin typeface="Microsoft YaHei UI" panose="020B0503020204020204" pitchFamily="34" charset="-122"/>
                <a:ea typeface="Microsoft YaHei UI" panose="020B0503020204020204" pitchFamily="34" charset="-122"/>
              </a:rPr>
            </a:br>
            <a:r>
              <a:rPr lang="zh-CN" altLang="en-US" sz="2400" dirty="0" smtClean="0">
                <a:solidFill>
                  <a:schemeClr val="bg1"/>
                </a:solidFill>
                <a:latin typeface="Microsoft YaHei UI" panose="020B0503020204020204" pitchFamily="34" charset="-122"/>
                <a:ea typeface="Microsoft YaHei UI" panose="020B0503020204020204" pitchFamily="34" charset="-122"/>
              </a:rPr>
              <a:t>如：星巴克、麦当劳等行</a:t>
            </a:r>
            <a:r>
              <a:rPr lang="zh-CN" altLang="en-US" sz="2400" dirty="0">
                <a:solidFill>
                  <a:schemeClr val="bg1"/>
                </a:solidFill>
                <a:latin typeface="Microsoft YaHei UI" panose="020B0503020204020204" pitchFamily="34" charset="-122"/>
                <a:ea typeface="Microsoft YaHei UI" panose="020B0503020204020204" pitchFamily="34" charset="-122"/>
              </a:rPr>
              <a:t>骗的广告格式基本相同</a:t>
            </a:r>
            <a:r>
              <a:rPr lang="zh-CN" altLang="en-US" sz="2400" dirty="0" smtClean="0">
                <a:solidFill>
                  <a:schemeClr val="bg1"/>
                </a:solidFill>
                <a:latin typeface="Microsoft YaHei UI" panose="020B0503020204020204" pitchFamily="34" charset="-122"/>
                <a:ea typeface="Microsoft YaHei UI" panose="020B0503020204020204" pitchFamily="34" charset="-122"/>
              </a:rPr>
              <a:t>！千</a:t>
            </a:r>
            <a:r>
              <a:rPr lang="zh-CN" altLang="en-US" sz="2400" dirty="0">
                <a:solidFill>
                  <a:schemeClr val="bg1"/>
                </a:solidFill>
                <a:latin typeface="Microsoft YaHei UI" panose="020B0503020204020204" pitchFamily="34" charset="-122"/>
                <a:ea typeface="Microsoft YaHei UI" panose="020B0503020204020204" pitchFamily="34" charset="-122"/>
              </a:rPr>
              <a:t>万别做出回应！</a:t>
            </a:r>
            <a:endParaRPr lang="en-US" sz="2400" dirty="0">
              <a:solidFill>
                <a:schemeClr val="bg1"/>
              </a:solidFill>
              <a:latin typeface="Microsoft YaHei UI" panose="020B0503020204020204" pitchFamily="34" charset="-122"/>
              <a:ea typeface="Microsoft YaHei UI" panose="020B0503020204020204" pitchFamily="34" charset="-122"/>
            </a:endParaRPr>
          </a:p>
        </p:txBody>
      </p:sp>
      <p:pic>
        <p:nvPicPr>
          <p:cNvPr id="4" name="Picture 3"/>
          <p:cNvPicPr>
            <a:picLocks noChangeAspect="1"/>
          </p:cNvPicPr>
          <p:nvPr/>
        </p:nvPicPr>
        <p:blipFill>
          <a:blip r:embed="rId5"/>
          <a:stretch>
            <a:fillRect/>
          </a:stretch>
        </p:blipFill>
        <p:spPr>
          <a:xfrm>
            <a:off x="-90264" y="3143250"/>
            <a:ext cx="9316230" cy="2750143"/>
          </a:xfrm>
          <a:prstGeom prst="rect">
            <a:avLst/>
          </a:prstGeom>
          <a:ln>
            <a:noFill/>
          </a:ln>
          <a:effectLst>
            <a:softEdge rad="112500"/>
          </a:effectLst>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0" b="100000" l="10000" r="90000"/>
                    </a14:imgEffect>
                  </a14:imgLayer>
                </a14:imgProps>
              </a:ext>
            </a:extLst>
          </a:blip>
          <a:stretch>
            <a:fillRect/>
          </a:stretch>
        </p:blipFill>
        <p:spPr>
          <a:xfrm>
            <a:off x="2085970" y="-85727"/>
            <a:ext cx="5140922" cy="3478690"/>
          </a:xfrm>
          <a:prstGeom prst="rect">
            <a:avLst/>
          </a:prstGeom>
          <a:ln>
            <a:noFill/>
          </a:ln>
          <a:effectLst>
            <a:softEdge rad="112500"/>
          </a:effectLst>
        </p:spPr>
      </p:pic>
    </p:spTree>
    <p:extLst>
      <p:ext uri="{BB962C8B-B14F-4D97-AF65-F5344CB8AC3E}">
        <p14:creationId xmlns:p14="http://schemas.microsoft.com/office/powerpoint/2010/main" val="1068888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5"/>
          <a:stretch>
            <a:fillRect/>
          </a:stretch>
        </p:blipFill>
        <p:spPr>
          <a:xfrm>
            <a:off x="0" y="0"/>
            <a:ext cx="9144000" cy="5650992"/>
          </a:xfrm>
          <a:prstGeom prst="rect">
            <a:avLst/>
          </a:prstGeom>
        </p:spPr>
      </p:pic>
      <p:sp>
        <p:nvSpPr>
          <p:cNvPr id="4" name="Rectangle 3"/>
          <p:cNvSpPr/>
          <p:nvPr/>
        </p:nvSpPr>
        <p:spPr>
          <a:xfrm>
            <a:off x="0" y="5650992"/>
            <a:ext cx="9144000" cy="1207008"/>
          </a:xfrm>
          <a:prstGeom prst="rect">
            <a:avLst/>
          </a:prstGeom>
          <a:solidFill>
            <a:schemeClr val="tx2">
              <a:lumMod val="75000"/>
            </a:schemeClr>
          </a:solidFill>
        </p:spPr>
        <p:txBody>
          <a:bodyPr wrap="square" anchor="ctr">
            <a:noAutofit/>
          </a:bodyPr>
          <a:lstStyle/>
          <a:p>
            <a:pPr algn="ctr">
              <a:lnSpc>
                <a:spcPts val="3400"/>
              </a:lnSpc>
            </a:pP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从</a:t>
            </a:r>
            <a:r>
              <a:rPr 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2016</a:t>
            </a: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年初以来，有超过</a:t>
            </a:r>
            <a:r>
              <a:rPr 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200</a:t>
            </a: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个男性掉进这色情陷阱，</a:t>
            </a: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
            </a:r>
            <a:b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b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总</a:t>
            </a: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数超</a:t>
            </a: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过</a:t>
            </a:r>
            <a:r>
              <a:rPr 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$126,000</a:t>
            </a:r>
            <a:r>
              <a:rPr lang="zh-CN" altLang="en-US"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元现金，进了骗子的口袋！</a:t>
            </a:r>
            <a:endParaRPr 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endParaRPr>
          </a:p>
        </p:txBody>
      </p:sp>
    </p:spTree>
    <p:extLst>
      <p:ext uri="{BB962C8B-B14F-4D97-AF65-F5344CB8AC3E}">
        <p14:creationId xmlns:p14="http://schemas.microsoft.com/office/powerpoint/2010/main" val="2542909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grpSp>
        <p:nvGrpSpPr>
          <p:cNvPr id="3" name="Group 2"/>
          <p:cNvGrpSpPr/>
          <p:nvPr/>
        </p:nvGrpSpPr>
        <p:grpSpPr>
          <a:xfrm>
            <a:off x="0" y="39676"/>
            <a:ext cx="9144000" cy="6853827"/>
            <a:chOff x="0" y="39676"/>
            <a:chExt cx="9144000" cy="6853827"/>
          </a:xfrm>
        </p:grpSpPr>
        <p:pic>
          <p:nvPicPr>
            <p:cNvPr id="4" name="Picture 3"/>
            <p:cNvPicPr>
              <a:picLocks noChangeAspect="1"/>
            </p:cNvPicPr>
            <p:nvPr/>
          </p:nvPicPr>
          <p:blipFill>
            <a:blip r:embed="rId5"/>
            <a:stretch>
              <a:fillRect/>
            </a:stretch>
          </p:blipFill>
          <p:spPr>
            <a:xfrm>
              <a:off x="0" y="39676"/>
              <a:ext cx="9144000" cy="5888620"/>
            </a:xfrm>
            <a:prstGeom prst="rect">
              <a:avLst/>
            </a:prstGeom>
          </p:spPr>
        </p:pic>
        <p:sp>
          <p:nvSpPr>
            <p:cNvPr id="6" name="Rectangle 5"/>
            <p:cNvSpPr/>
            <p:nvPr/>
          </p:nvSpPr>
          <p:spPr>
            <a:xfrm>
              <a:off x="0" y="5939396"/>
              <a:ext cx="9144000" cy="954107"/>
            </a:xfrm>
            <a:prstGeom prst="rect">
              <a:avLst/>
            </a:prstGeom>
          </p:spPr>
          <p:txBody>
            <a:bodyPr wrap="square">
              <a:spAutoFit/>
            </a:bodyPr>
            <a:lstStyle/>
            <a:p>
              <a:pPr algn="ctr"/>
              <a:r>
                <a:rPr lang="zh-CN" altLang="en-US" sz="2800" dirty="0">
                  <a:latin typeface="Microsoft YaHei UI" panose="020B0503020204020204" pitchFamily="34" charset="-122"/>
                  <a:ea typeface="Microsoft YaHei UI" panose="020B0503020204020204" pitchFamily="34" charset="-122"/>
                </a:rPr>
                <a:t>这个网络上的“爱情陷阱”从</a:t>
              </a:r>
              <a:r>
                <a:rPr lang="en-US" altLang="zh-CN" sz="2800" dirty="0">
                  <a:latin typeface="Microsoft YaHei UI" panose="020B0503020204020204" pitchFamily="34" charset="-122"/>
                  <a:ea typeface="Microsoft YaHei UI" panose="020B0503020204020204" pitchFamily="34" charset="-122"/>
                </a:rPr>
                <a:t>2016</a:t>
              </a:r>
              <a:r>
                <a:rPr lang="zh-CN" altLang="en-US" sz="2800" dirty="0">
                  <a:latin typeface="Microsoft YaHei UI" panose="020B0503020204020204" pitchFamily="34" charset="-122"/>
                  <a:ea typeface="Microsoft YaHei UI" panose="020B0503020204020204" pitchFamily="34" charset="-122"/>
                </a:rPr>
                <a:t>年</a:t>
              </a:r>
              <a:r>
                <a:rPr lang="en-US" altLang="zh-CN" sz="2800" dirty="0">
                  <a:latin typeface="Microsoft YaHei UI" panose="020B0503020204020204" pitchFamily="34" charset="-122"/>
                  <a:ea typeface="Microsoft YaHei UI" panose="020B0503020204020204" pitchFamily="34" charset="-122"/>
                </a:rPr>
                <a:t>5</a:t>
              </a:r>
              <a:r>
                <a:rPr lang="zh-CN" altLang="en-US" sz="2800" dirty="0">
                  <a:latin typeface="Microsoft YaHei UI" panose="020B0503020204020204" pitchFamily="34" charset="-122"/>
                  <a:ea typeface="Microsoft YaHei UI" panose="020B0503020204020204" pitchFamily="34" charset="-122"/>
                </a:rPr>
                <a:t>月以来</a:t>
              </a:r>
              <a:r>
                <a:rPr lang="zh-CN" altLang="en-US" sz="2800" dirty="0" smtClean="0">
                  <a:latin typeface="Microsoft YaHei UI" panose="020B0503020204020204" pitchFamily="34" charset="-122"/>
                  <a:ea typeface="Microsoft YaHei UI" panose="020B0503020204020204" pitchFamily="34" charset="-122"/>
                </a:rPr>
                <a:t>，受</a:t>
              </a:r>
              <a:r>
                <a:rPr lang="zh-CN" altLang="en-US" sz="2800" dirty="0">
                  <a:latin typeface="Microsoft YaHei UI" panose="020B0503020204020204" pitchFamily="34" charset="-122"/>
                  <a:ea typeface="Microsoft YaHei UI" panose="020B0503020204020204" pitchFamily="34" charset="-122"/>
                </a:rPr>
                <a:t>害</a:t>
              </a:r>
              <a:r>
                <a:rPr lang="zh-CN" altLang="en-US" sz="2800" dirty="0" smtClean="0">
                  <a:latin typeface="Microsoft YaHei UI" panose="020B0503020204020204" pitchFamily="34" charset="-122"/>
                  <a:ea typeface="Microsoft YaHei UI" panose="020B0503020204020204" pitchFamily="34" charset="-122"/>
                </a:rPr>
                <a:t>者</a:t>
              </a:r>
              <a:r>
                <a:rPr lang="en-US" altLang="zh-CN" sz="2800" dirty="0" smtClean="0">
                  <a:latin typeface="Microsoft YaHei UI" panose="020B0503020204020204" pitchFamily="34" charset="-122"/>
                  <a:ea typeface="Microsoft YaHei UI" panose="020B0503020204020204" pitchFamily="34" charset="-122"/>
                </a:rPr>
                <a:t/>
              </a:r>
              <a:br>
                <a:rPr lang="en-US" altLang="zh-CN" sz="2800" dirty="0" smtClean="0">
                  <a:latin typeface="Microsoft YaHei UI" panose="020B0503020204020204" pitchFamily="34" charset="-122"/>
                  <a:ea typeface="Microsoft YaHei UI" panose="020B0503020204020204" pitchFamily="34" charset="-122"/>
                </a:rPr>
              </a:br>
              <a:r>
                <a:rPr lang="zh-CN" altLang="en-US" sz="2800" dirty="0" smtClean="0">
                  <a:latin typeface="Microsoft YaHei UI" panose="020B0503020204020204" pitchFamily="34" charset="-122"/>
                  <a:ea typeface="Microsoft YaHei UI" panose="020B0503020204020204" pitchFamily="34" charset="-122"/>
                </a:rPr>
                <a:t>损</a:t>
              </a:r>
              <a:r>
                <a:rPr lang="zh-CN" altLang="en-US" sz="2800" dirty="0">
                  <a:latin typeface="Microsoft YaHei UI" panose="020B0503020204020204" pitchFamily="34" charset="-122"/>
                  <a:ea typeface="Microsoft YaHei UI" panose="020B0503020204020204" pitchFamily="34" charset="-122"/>
                </a:rPr>
                <a:t>失金额总数接近</a:t>
              </a:r>
              <a:r>
                <a:rPr lang="zh-CN" altLang="en-US" sz="2800" b="1" dirty="0">
                  <a:solidFill>
                    <a:srgbClr val="FFFF00"/>
                  </a:solidFill>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九百万</a:t>
              </a:r>
              <a:r>
                <a:rPr lang="zh-CN" altLang="en-US" sz="2800" dirty="0">
                  <a:latin typeface="Microsoft YaHei UI" panose="020B0503020204020204" pitchFamily="34" charset="-122"/>
                  <a:ea typeface="Microsoft YaHei UI" panose="020B0503020204020204" pitchFamily="34" charset="-122"/>
                </a:rPr>
                <a:t>元！</a:t>
              </a:r>
              <a:endParaRPr lang="en-US" sz="2800" dirty="0">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55660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pic>
        <p:nvPicPr>
          <p:cNvPr id="4" name="Picture 3"/>
          <p:cNvPicPr>
            <a:picLocks noChangeAspect="1"/>
          </p:cNvPicPr>
          <p:nvPr/>
        </p:nvPicPr>
        <p:blipFill>
          <a:blip r:embed="rId5"/>
          <a:stretch>
            <a:fillRect/>
          </a:stretch>
        </p:blipFill>
        <p:spPr>
          <a:xfrm>
            <a:off x="3151379" y="91750"/>
            <a:ext cx="3225064" cy="646232"/>
          </a:xfrm>
          <a:prstGeom prst="rect">
            <a:avLst/>
          </a:prstGeom>
        </p:spPr>
      </p:pic>
    </p:spTree>
    <p:extLst>
      <p:ext uri="{BB962C8B-B14F-4D97-AF65-F5344CB8AC3E}">
        <p14:creationId xmlns:p14="http://schemas.microsoft.com/office/powerpoint/2010/main" val="366261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pic>
        <p:nvPicPr>
          <p:cNvPr id="4" name="Picture 3"/>
          <p:cNvPicPr>
            <a:picLocks noChangeAspect="1"/>
          </p:cNvPicPr>
          <p:nvPr/>
        </p:nvPicPr>
        <p:blipFill>
          <a:blip r:embed="rId5"/>
          <a:stretch>
            <a:fillRect/>
          </a:stretch>
        </p:blipFill>
        <p:spPr>
          <a:xfrm>
            <a:off x="3888568" y="193351"/>
            <a:ext cx="2676376" cy="646232"/>
          </a:xfrm>
          <a:prstGeom prst="rect">
            <a:avLst/>
          </a:prstGeom>
        </p:spPr>
      </p:pic>
    </p:spTree>
    <p:extLst>
      <p:ext uri="{BB962C8B-B14F-4D97-AF65-F5344CB8AC3E}">
        <p14:creationId xmlns:p14="http://schemas.microsoft.com/office/powerpoint/2010/main" val="70829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sp>
        <p:nvSpPr>
          <p:cNvPr id="4" name="Rectangle 3"/>
          <p:cNvSpPr/>
          <p:nvPr/>
        </p:nvSpPr>
        <p:spPr>
          <a:xfrm rot="20722723">
            <a:off x="1083343" y="2652668"/>
            <a:ext cx="6977312" cy="1111263"/>
          </a:xfrm>
          <a:prstGeom prst="rect">
            <a:avLst/>
          </a:prstGeom>
          <a:solidFill>
            <a:schemeClr val="bg1">
              <a:alpha val="88000"/>
            </a:schemeClr>
          </a:solidFill>
        </p:spPr>
        <p:txBody>
          <a:bodyPr wrap="square" anchor="ctr">
            <a:noAutofit/>
          </a:bodyPr>
          <a:lstStyle/>
          <a:p>
            <a:pPr algn="ctr"/>
            <a:r>
              <a:rPr lang="zh-CN" altLang="en-US" sz="4000" b="1" dirty="0" smtClean="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假造新航公司网页与新闻！</a:t>
            </a:r>
            <a:endParaRPr lang="en-US" sz="40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5892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0" y="0"/>
            <a:ext cx="9144000" cy="6858000"/>
          </a:xfrm>
          <a:prstGeom prst="rect">
            <a:avLst/>
          </a:prstGeom>
          <a:ln>
            <a:noFill/>
          </a:ln>
          <a:effectLst>
            <a:softEdge rad="112500"/>
          </a:effectLst>
        </p:spPr>
      </p:pic>
      <p:pic>
        <p:nvPicPr>
          <p:cNvPr id="4" name="Picture 3"/>
          <p:cNvPicPr>
            <a:picLocks noChangeAspect="1"/>
          </p:cNvPicPr>
          <p:nvPr/>
        </p:nvPicPr>
        <p:blipFill>
          <a:blip r:embed="rId5"/>
          <a:stretch>
            <a:fillRect/>
          </a:stretch>
        </p:blipFill>
        <p:spPr>
          <a:xfrm>
            <a:off x="4332670" y="2802359"/>
            <a:ext cx="4142608" cy="2470681"/>
          </a:xfrm>
          <a:prstGeom prst="rect">
            <a:avLst/>
          </a:prstGeom>
        </p:spPr>
      </p:pic>
    </p:spTree>
    <p:extLst>
      <p:ext uri="{BB962C8B-B14F-4D97-AF65-F5344CB8AC3E}">
        <p14:creationId xmlns:p14="http://schemas.microsoft.com/office/powerpoint/2010/main" val="3083146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2" name="Picture 1"/>
          <p:cNvPicPr>
            <a:picLocks noChangeAspect="1"/>
          </p:cNvPicPr>
          <p:nvPr/>
        </p:nvPicPr>
        <p:blipFill>
          <a:blip r:embed="rId5"/>
          <a:stretch>
            <a:fillRect/>
          </a:stretch>
        </p:blipFill>
        <p:spPr>
          <a:xfrm>
            <a:off x="2431092" y="2527942"/>
            <a:ext cx="5447780" cy="2206551"/>
          </a:xfrm>
          <a:prstGeom prst="rect">
            <a:avLst/>
          </a:prstGeom>
        </p:spPr>
      </p:pic>
    </p:spTree>
    <p:extLst>
      <p:ext uri="{BB962C8B-B14F-4D97-AF65-F5344CB8AC3E}">
        <p14:creationId xmlns:p14="http://schemas.microsoft.com/office/powerpoint/2010/main" val="15184078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647706" y="2768924"/>
            <a:ext cx="5109091" cy="1569660"/>
          </a:xfrm>
          <a:prstGeom prst="rect">
            <a:avLst/>
          </a:prstGeom>
          <a:noFill/>
        </p:spPr>
        <p:txBody>
          <a:bodyPr wrap="none" rtlCol="0">
            <a:spAutoFit/>
          </a:bodyPr>
          <a:lstStyle/>
          <a:p>
            <a:pPr algn="ctr"/>
            <a:r>
              <a:rPr lang="zh-CN" altLang="en-US" sz="4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撒旦以同样的方式</a:t>
            </a:r>
            <a:r>
              <a:rPr lang="en-US" altLang="zh-CN" sz="4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
            </a:r>
            <a:br>
              <a:rPr lang="en-US" altLang="zh-CN" sz="4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br>
            <a:r>
              <a:rPr lang="zh-CN" altLang="en-US" sz="4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rPr>
              <a:t>来欺骗人！</a:t>
            </a:r>
            <a:endParaRPr lang="en-US" sz="4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ku &amp; Kamu"/>
            </a:endParaRPr>
          </a:p>
        </p:txBody>
      </p:sp>
    </p:spTree>
    <p:extLst>
      <p:ext uri="{BB962C8B-B14F-4D97-AF65-F5344CB8AC3E}">
        <p14:creationId xmlns:p14="http://schemas.microsoft.com/office/powerpoint/2010/main" val="9710941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9352" b="100000" l="1000" r="100000">
                        <a14:foregroundMark x1="22750" y1="58224" x2="22750" y2="58224"/>
                        <a14:foregroundMark x1="9375" y1="46476" x2="9375" y2="46476"/>
                        <a14:foregroundMark x1="4156" y1="43844" x2="4156" y2="43844"/>
                        <a14:foregroundMark x1="29156" y1="43092" x2="29156" y2="43092"/>
                        <a14:foregroundMark x1="28813" y1="52491" x2="28813" y2="52491"/>
                        <a14:foregroundMark x1="27938" y1="72321" x2="27938" y2="72321"/>
                        <a14:foregroundMark x1="47906" y1="82519" x2="47906" y2="82519"/>
                        <a14:foregroundMark x1="57469" y1="84586" x2="57469" y2="84586"/>
                        <a14:foregroundMark x1="56781" y1="81203" x2="56781" y2="81203"/>
                        <a14:foregroundMark x1="67188" y1="97133" x2="67188" y2="97133"/>
                        <a14:foregroundMark x1="90438" y1="82754" x2="90438" y2="82754"/>
                        <a14:foregroundMark x1="82469" y1="77538" x2="82469" y2="77538"/>
                        <a14:foregroundMark x1="77781" y1="86419" x2="77781" y2="86419"/>
                        <a14:foregroundMark x1="89406" y1="94784" x2="89406" y2="94784"/>
                        <a14:foregroundMark x1="97219" y1="82237" x2="97219" y2="82237"/>
                        <a14:foregroundMark x1="97219" y1="94784" x2="97219" y2="94784"/>
                        <a14:foregroundMark x1="86813" y1="83271" x2="86813" y2="83271"/>
                        <a14:foregroundMark x1="82469" y1="94267" x2="82469" y2="94267"/>
                        <a14:foregroundMark x1="71000" y1="44361" x2="71000" y2="44361"/>
                        <a14:foregroundMark x1="46000" y1="86137" x2="46000" y2="86137"/>
                        <a14:foregroundMark x1="34031" y1="90320" x2="34031" y2="90320"/>
                        <a14:foregroundMark x1="27437" y1="91118" x2="27437" y2="91118"/>
                        <a14:foregroundMark x1="22563" y1="84070" x2="22563" y2="84070"/>
                        <a14:foregroundMark x1="11125" y1="65273" x2="11125" y2="65273"/>
                        <a14:foregroundMark x1="5031" y1="61090" x2="5031" y2="61090"/>
                        <a14:foregroundMark x1="8156" y1="66823" x2="8156" y2="66823"/>
                        <a14:foregroundMark x1="37156" y1="81720" x2="37156" y2="81720"/>
                        <a14:foregroundMark x1="56594" y1="97368" x2="56594" y2="97368"/>
                        <a14:foregroundMark x1="52938" y1="86654" x2="52938" y2="86654"/>
                        <a14:foregroundMark x1="41844" y1="87453" x2="41844" y2="87453"/>
                        <a14:foregroundMark x1="31594" y1="74389" x2="31594" y2="74389"/>
                        <a14:foregroundMark x1="28125" y1="59258" x2="28125" y2="59258"/>
                        <a14:foregroundMark x1="23781" y1="48825" x2="23781" y2="48825"/>
                        <a14:foregroundMark x1="21688" y1="43609" x2="21688" y2="43609"/>
                        <a14:foregroundMark x1="15812" y1="44361" x2="15812" y2="44361"/>
                        <a14:foregroundMark x1="13031" y1="44643" x2="13031" y2="44643"/>
                        <a14:foregroundMark x1="31438" y1="42575" x2="31438" y2="42575"/>
                        <a14:foregroundMark x1="27938" y1="48026" x2="27938" y2="48026"/>
                        <a14:foregroundMark x1="14063" y1="54323" x2="14063" y2="54323"/>
                        <a14:foregroundMark x1="26219" y1="55874" x2="26219" y2="55874"/>
                        <a14:foregroundMark x1="78125" y1="94784" x2="78125" y2="94784"/>
                        <a14:foregroundMark x1="94625" y1="97650" x2="94625" y2="97650"/>
                        <a14:foregroundMark x1="21188" y1="69173" x2="21188" y2="69173"/>
                        <a14:foregroundMark x1="2938" y1="45959" x2="2938" y2="45959"/>
                        <a14:backgroundMark x1="89250" y1="32895" x2="89250" y2="32895"/>
                        <a14:backgroundMark x1="85250" y1="35761" x2="85250" y2="35761"/>
                        <a14:backgroundMark x1="74469" y1="32378" x2="74469" y2="32378"/>
                        <a14:backgroundMark x1="71344" y1="27679" x2="71344" y2="27679"/>
                      </a14:backgroundRemoval>
                    </a14:imgEffect>
                  </a14:imgLayer>
                </a14:imgProps>
              </a:ext>
            </a:extLst>
          </a:blip>
          <a:stretch>
            <a:fillRect/>
          </a:stretch>
        </p:blipFill>
        <p:spPr>
          <a:xfrm>
            <a:off x="5508625" y="4440476"/>
            <a:ext cx="3635375" cy="2417524"/>
          </a:xfrm>
          <a:prstGeom prst="rect">
            <a:avLst/>
          </a:prstGeom>
        </p:spPr>
      </p:pic>
      <p:sp>
        <p:nvSpPr>
          <p:cNvPr id="6" name="TextBox 5"/>
          <p:cNvSpPr txBox="1"/>
          <p:nvPr/>
        </p:nvSpPr>
        <p:spPr>
          <a:xfrm>
            <a:off x="2817089" y="2680200"/>
            <a:ext cx="4861366" cy="1569660"/>
          </a:xfrm>
          <a:prstGeom prst="rect">
            <a:avLst/>
          </a:prstGeom>
          <a:noFill/>
        </p:spPr>
        <p:txBody>
          <a:bodyPr wrap="square" rtlCol="0">
            <a:spAutoFit/>
          </a:bodyPr>
          <a:lstStyle/>
          <a:p>
            <a:pPr algn="ctr"/>
            <a:r>
              <a:rPr lang="zh-CN" altLang="en-US"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他利用人对金钱、权势、和成功的渴望</a:t>
            </a:r>
            <a:endPar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煽动他们追求这些的欲望！</a:t>
            </a:r>
            <a:endParaRPr lang="en-US" sz="3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1524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1"/>
            <a:ext cx="9144001" cy="6937375"/>
          </a:xfrm>
          <a:prstGeom prst="rect">
            <a:avLst/>
          </a:prstGeom>
        </p:spPr>
      </p:pic>
      <p:sp>
        <p:nvSpPr>
          <p:cNvPr id="6" name="TextBox 5"/>
          <p:cNvSpPr txBox="1"/>
          <p:nvPr/>
        </p:nvSpPr>
        <p:spPr>
          <a:xfrm>
            <a:off x="4663439" y="5702746"/>
            <a:ext cx="1609346" cy="527241"/>
          </a:xfrm>
          <a:prstGeom prst="rect">
            <a:avLst/>
          </a:prstGeom>
          <a:solidFill>
            <a:srgbClr val="050505"/>
          </a:solidFill>
        </p:spPr>
        <p:txBody>
          <a:bodyPr wrap="none" rtlCol="0">
            <a:noAutofit/>
          </a:bodyPr>
          <a:lstStyle/>
          <a:p>
            <a:r>
              <a:rPr lang="en-US" altLang="zh-CN" sz="3200" dirty="0">
                <a:solidFill>
                  <a:prstClr val="white"/>
                </a:solidFill>
                <a:latin typeface="宋体" panose="02010600030101010101" pitchFamily="2" charset="-122"/>
              </a:rPr>
              <a:t>·</a:t>
            </a:r>
            <a:r>
              <a:rPr lang="zh-CN" altLang="en-US" sz="2400" dirty="0" smtClean="0">
                <a:solidFill>
                  <a:schemeClr val="bg1"/>
                </a:solidFill>
                <a:latin typeface="微软雅黑" panose="020B0503020204020204" pitchFamily="34" charset="-122"/>
                <a:ea typeface="微软雅黑" panose="020B0503020204020204" pitchFamily="34" charset="-122"/>
              </a:rPr>
              <a:t>葛培理</a:t>
            </a:r>
            <a:r>
              <a:rPr lang="en-US" altLang="zh-CN" sz="3200" dirty="0" smtClean="0">
                <a:solidFill>
                  <a:schemeClr val="bg1"/>
                </a:solidFill>
                <a:latin typeface="+mn-ea"/>
              </a:rPr>
              <a:t>·</a:t>
            </a:r>
            <a:endParaRPr lang="en-US" sz="3600" dirty="0">
              <a:solidFill>
                <a:schemeClr val="bg1"/>
              </a:solidFill>
              <a:latin typeface="+mn-ea"/>
            </a:endParaRPr>
          </a:p>
        </p:txBody>
      </p:sp>
      <p:grpSp>
        <p:nvGrpSpPr>
          <p:cNvPr id="9" name="Group 8"/>
          <p:cNvGrpSpPr/>
          <p:nvPr/>
        </p:nvGrpSpPr>
        <p:grpSpPr>
          <a:xfrm>
            <a:off x="337818" y="420624"/>
            <a:ext cx="6648198" cy="5282122"/>
            <a:chOff x="337818" y="420624"/>
            <a:chExt cx="6648198" cy="5282122"/>
          </a:xfrm>
        </p:grpSpPr>
        <p:sp>
          <p:nvSpPr>
            <p:cNvPr id="4" name="TextBox 3"/>
            <p:cNvSpPr txBox="1"/>
            <p:nvPr/>
          </p:nvSpPr>
          <p:spPr>
            <a:xfrm>
              <a:off x="5468112" y="420624"/>
              <a:ext cx="1517904" cy="1508383"/>
            </a:xfrm>
            <a:custGeom>
              <a:avLst/>
              <a:gdLst>
                <a:gd name="connsiteX0" fmla="*/ 0 w 1517904"/>
                <a:gd name="connsiteY0" fmla="*/ 0 h 1508383"/>
                <a:gd name="connsiteX1" fmla="*/ 1517904 w 1517904"/>
                <a:gd name="connsiteY1" fmla="*/ 0 h 1508383"/>
                <a:gd name="connsiteX2" fmla="*/ 1517904 w 1517904"/>
                <a:gd name="connsiteY2" fmla="*/ 1508383 h 1508383"/>
                <a:gd name="connsiteX3" fmla="*/ 0 w 1517904"/>
                <a:gd name="connsiteY3" fmla="*/ 1508383 h 1508383"/>
                <a:gd name="connsiteX4" fmla="*/ 0 w 1517904"/>
                <a:gd name="connsiteY4" fmla="*/ 0 h 1508383"/>
                <a:gd name="connsiteX0" fmla="*/ 0 w 1517904"/>
                <a:gd name="connsiteY0" fmla="*/ 0 h 1508383"/>
                <a:gd name="connsiteX1" fmla="*/ 1517904 w 1517904"/>
                <a:gd name="connsiteY1" fmla="*/ 0 h 1508383"/>
                <a:gd name="connsiteX2" fmla="*/ 1430222 w 1517904"/>
                <a:gd name="connsiteY2" fmla="*/ 1408175 h 1508383"/>
                <a:gd name="connsiteX3" fmla="*/ 0 w 1517904"/>
                <a:gd name="connsiteY3" fmla="*/ 1508383 h 1508383"/>
                <a:gd name="connsiteX4" fmla="*/ 0 w 1517904"/>
                <a:gd name="connsiteY4" fmla="*/ 0 h 1508383"/>
                <a:gd name="connsiteX0" fmla="*/ 0 w 1517904"/>
                <a:gd name="connsiteY0" fmla="*/ 0 h 1508383"/>
                <a:gd name="connsiteX1" fmla="*/ 1517904 w 1517904"/>
                <a:gd name="connsiteY1" fmla="*/ 0 h 1508383"/>
                <a:gd name="connsiteX2" fmla="*/ 1492852 w 1517904"/>
                <a:gd name="connsiteY2" fmla="*/ 1320493 h 1508383"/>
                <a:gd name="connsiteX3" fmla="*/ 0 w 1517904"/>
                <a:gd name="connsiteY3" fmla="*/ 1508383 h 1508383"/>
                <a:gd name="connsiteX4" fmla="*/ 0 w 1517904"/>
                <a:gd name="connsiteY4" fmla="*/ 0 h 1508383"/>
                <a:gd name="connsiteX0" fmla="*/ 0 w 1517904"/>
                <a:gd name="connsiteY0" fmla="*/ 0 h 1508383"/>
                <a:gd name="connsiteX1" fmla="*/ 1517904 w 1517904"/>
                <a:gd name="connsiteY1" fmla="*/ 0 h 1508383"/>
                <a:gd name="connsiteX2" fmla="*/ 1492852 w 1517904"/>
                <a:gd name="connsiteY2" fmla="*/ 1320493 h 1508383"/>
                <a:gd name="connsiteX3" fmla="*/ 0 w 1517904"/>
                <a:gd name="connsiteY3" fmla="*/ 1508383 h 1508383"/>
                <a:gd name="connsiteX4" fmla="*/ 0 w 1517904"/>
                <a:gd name="connsiteY4" fmla="*/ 0 h 1508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7904" h="1508383">
                  <a:moveTo>
                    <a:pt x="0" y="0"/>
                  </a:moveTo>
                  <a:lnTo>
                    <a:pt x="1517904" y="0"/>
                  </a:lnTo>
                  <a:lnTo>
                    <a:pt x="1492852" y="1320493"/>
                  </a:lnTo>
                  <a:cubicBezTo>
                    <a:pt x="920079" y="1458279"/>
                    <a:pt x="497617" y="1445753"/>
                    <a:pt x="0" y="1508383"/>
                  </a:cubicBezTo>
                  <a:lnTo>
                    <a:pt x="0" y="0"/>
                  </a:lnTo>
                  <a:close/>
                </a:path>
              </a:pathLst>
            </a:custGeom>
            <a:solidFill>
              <a:srgbClr val="050505"/>
            </a:solidFill>
          </p:spPr>
          <p:txBody>
            <a:bodyPr wrap="none" rtlCol="0">
              <a:noAutofit/>
            </a:bodyPr>
            <a:lstStyle/>
            <a:p>
              <a:endParaRPr lang="en-US" sz="5400" dirty="0">
                <a:solidFill>
                  <a:schemeClr val="bg1"/>
                </a:solidFill>
              </a:endParaRPr>
            </a:p>
          </p:txBody>
        </p:sp>
        <p:pic>
          <p:nvPicPr>
            <p:cNvPr id="7" name="Picture 6"/>
            <p:cNvPicPr>
              <a:picLocks noChangeAspect="1"/>
            </p:cNvPicPr>
            <p:nvPr/>
          </p:nvPicPr>
          <p:blipFill>
            <a:blip r:embed="rId4"/>
            <a:stretch>
              <a:fillRect/>
            </a:stretch>
          </p:blipFill>
          <p:spPr>
            <a:xfrm>
              <a:off x="337818" y="505112"/>
              <a:ext cx="5889246" cy="5197634"/>
            </a:xfrm>
            <a:prstGeom prst="rect">
              <a:avLst/>
            </a:prstGeom>
          </p:spPr>
        </p:pic>
      </p:grpSp>
    </p:spTree>
    <p:extLst>
      <p:ext uri="{BB962C8B-B14F-4D97-AF65-F5344CB8AC3E}">
        <p14:creationId xmlns:p14="http://schemas.microsoft.com/office/powerpoint/2010/main" val="1395416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2804563" y="2617570"/>
            <a:ext cx="4624619" cy="1938992"/>
          </a:xfrm>
          <a:prstGeom prst="rect">
            <a:avLst/>
          </a:prstGeom>
          <a:noFill/>
        </p:spPr>
        <p:txBody>
          <a:bodyPr wrap="square" rtlCol="0">
            <a:spAutoFit/>
          </a:bodyPr>
          <a:lstStyle/>
          <a:p>
            <a:pPr algn="ctr"/>
            <a:r>
              <a:rPr lang="zh-CN" altLang="en-US"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被骗子欺骗</a:t>
            </a:r>
            <a:r>
              <a:rPr lang="en-US" altLang="zh-CN"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你可能只</a:t>
            </a:r>
            <a:r>
              <a:rPr lang="zh-CN" altLang="en-US"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是</a:t>
            </a:r>
            <a:r>
              <a:rPr lang="en-US" altLang="zh-CN"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失去你的积</a:t>
            </a: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蓄！</a:t>
            </a:r>
            <a:endParaRPr lang="en-US"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9352" b="100000" l="1000" r="100000">
                        <a14:foregroundMark x1="22750" y1="58224" x2="22750" y2="58224"/>
                        <a14:foregroundMark x1="9375" y1="46476" x2="9375" y2="46476"/>
                        <a14:foregroundMark x1="4156" y1="43844" x2="4156" y2="43844"/>
                        <a14:foregroundMark x1="29156" y1="43092" x2="29156" y2="43092"/>
                        <a14:foregroundMark x1="28813" y1="52491" x2="28813" y2="52491"/>
                        <a14:foregroundMark x1="27938" y1="72321" x2="27938" y2="72321"/>
                        <a14:foregroundMark x1="47906" y1="82519" x2="47906" y2="82519"/>
                        <a14:foregroundMark x1="57469" y1="84586" x2="57469" y2="84586"/>
                        <a14:foregroundMark x1="56781" y1="81203" x2="56781" y2="81203"/>
                        <a14:foregroundMark x1="67188" y1="97133" x2="67188" y2="97133"/>
                        <a14:foregroundMark x1="90438" y1="82754" x2="90438" y2="82754"/>
                        <a14:foregroundMark x1="82469" y1="77538" x2="82469" y2="77538"/>
                        <a14:foregroundMark x1="77781" y1="86419" x2="77781" y2="86419"/>
                        <a14:foregroundMark x1="89406" y1="94784" x2="89406" y2="94784"/>
                        <a14:foregroundMark x1="97219" y1="82237" x2="97219" y2="82237"/>
                        <a14:foregroundMark x1="97219" y1="94784" x2="97219" y2="94784"/>
                        <a14:foregroundMark x1="86813" y1="83271" x2="86813" y2="83271"/>
                        <a14:foregroundMark x1="82469" y1="94267" x2="82469" y2="94267"/>
                        <a14:foregroundMark x1="71000" y1="44361" x2="71000" y2="44361"/>
                        <a14:foregroundMark x1="46000" y1="86137" x2="46000" y2="86137"/>
                        <a14:foregroundMark x1="34031" y1="90320" x2="34031" y2="90320"/>
                        <a14:foregroundMark x1="27437" y1="91118" x2="27437" y2="91118"/>
                        <a14:foregroundMark x1="22563" y1="84070" x2="22563" y2="84070"/>
                        <a14:foregroundMark x1="11125" y1="65273" x2="11125" y2="65273"/>
                        <a14:foregroundMark x1="5031" y1="61090" x2="5031" y2="61090"/>
                        <a14:foregroundMark x1="8156" y1="66823" x2="8156" y2="66823"/>
                        <a14:foregroundMark x1="37156" y1="81720" x2="37156" y2="81720"/>
                        <a14:foregroundMark x1="56594" y1="97368" x2="56594" y2="97368"/>
                        <a14:foregroundMark x1="52938" y1="86654" x2="52938" y2="86654"/>
                        <a14:foregroundMark x1="41844" y1="87453" x2="41844" y2="87453"/>
                        <a14:foregroundMark x1="31594" y1="74389" x2="31594" y2="74389"/>
                        <a14:foregroundMark x1="28125" y1="59258" x2="28125" y2="59258"/>
                        <a14:foregroundMark x1="23781" y1="48825" x2="23781" y2="48825"/>
                        <a14:foregroundMark x1="21688" y1="43609" x2="21688" y2="43609"/>
                        <a14:foregroundMark x1="15812" y1="44361" x2="15812" y2="44361"/>
                        <a14:foregroundMark x1="13031" y1="44643" x2="13031" y2="44643"/>
                        <a14:foregroundMark x1="31438" y1="42575" x2="31438" y2="42575"/>
                        <a14:foregroundMark x1="27938" y1="48026" x2="27938" y2="48026"/>
                        <a14:foregroundMark x1="14063" y1="54323" x2="14063" y2="54323"/>
                        <a14:foregroundMark x1="26219" y1="55874" x2="26219" y2="55874"/>
                        <a14:foregroundMark x1="78125" y1="94784" x2="78125" y2="94784"/>
                        <a14:foregroundMark x1="94625" y1="97650" x2="94625" y2="97650"/>
                        <a14:foregroundMark x1="21188" y1="69173" x2="21188" y2="69173"/>
                        <a14:foregroundMark x1="2938" y1="45959" x2="2938" y2="45959"/>
                        <a14:backgroundMark x1="89250" y1="32895" x2="89250" y2="32895"/>
                        <a14:backgroundMark x1="85250" y1="35761" x2="85250" y2="35761"/>
                        <a14:backgroundMark x1="74469" y1="32378" x2="74469" y2="32378"/>
                        <a14:backgroundMark x1="71344" y1="27679" x2="71344" y2="27679"/>
                      </a14:backgroundRemoval>
                    </a14:imgEffect>
                  </a14:imgLayer>
                </a14:imgProps>
              </a:ext>
            </a:extLst>
          </a:blip>
          <a:stretch>
            <a:fillRect/>
          </a:stretch>
        </p:blipFill>
        <p:spPr>
          <a:xfrm>
            <a:off x="5508625" y="4440476"/>
            <a:ext cx="3635375" cy="2417524"/>
          </a:xfrm>
          <a:prstGeom prst="rect">
            <a:avLst/>
          </a:prstGeom>
        </p:spPr>
      </p:pic>
    </p:spTree>
    <p:extLst>
      <p:ext uri="{BB962C8B-B14F-4D97-AF65-F5344CB8AC3E}">
        <p14:creationId xmlns:p14="http://schemas.microsoft.com/office/powerpoint/2010/main" val="339966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8" name="TextBox 7"/>
          <p:cNvSpPr txBox="1"/>
          <p:nvPr/>
        </p:nvSpPr>
        <p:spPr>
          <a:xfrm>
            <a:off x="3387612" y="2546510"/>
            <a:ext cx="3570208" cy="2123658"/>
          </a:xfrm>
          <a:prstGeom prst="rect">
            <a:avLst/>
          </a:prstGeom>
          <a:noFill/>
        </p:spPr>
        <p:txBody>
          <a:bodyPr wrap="none" rtlCol="0">
            <a:spAutoFit/>
          </a:bodyPr>
          <a:lstStyle/>
          <a:p>
            <a:pPr algn="ctr"/>
            <a:r>
              <a:rPr lang="zh-CN" altLang="en-US"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被撒旦欺骗</a:t>
            </a:r>
            <a:r>
              <a:rPr lang="en-US" altLang="zh-CN"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将导致一个人</a:t>
            </a:r>
            <a:r>
              <a:rPr lang="en-US" altLang="zh-CN"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4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灵</a:t>
            </a:r>
            <a:r>
              <a:rPr lang="zh-CN" altLang="en-US"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魂毁</a:t>
            </a:r>
            <a:r>
              <a:rPr lang="zh-CN" altLang="en-US" sz="44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灭！</a:t>
            </a:r>
            <a:endParaRPr lang="en-US" sz="4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746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11125"/>
          <a:stretch/>
        </p:blipFill>
        <p:spPr>
          <a:xfrm>
            <a:off x="1" y="58846"/>
            <a:ext cx="9143508" cy="6799154"/>
          </a:xfrm>
          <a:prstGeom prst="rect">
            <a:avLst/>
          </a:prstGeom>
        </p:spPr>
      </p:pic>
      <p:sp>
        <p:nvSpPr>
          <p:cNvPr id="3" name="Rectangle 2"/>
          <p:cNvSpPr/>
          <p:nvPr/>
        </p:nvSpPr>
        <p:spPr>
          <a:xfrm>
            <a:off x="1" y="4547286"/>
            <a:ext cx="9143999" cy="2310714"/>
          </a:xfrm>
          <a:prstGeom prst="rect">
            <a:avLst/>
          </a:prstGeom>
          <a:solidFill>
            <a:schemeClr val="bg1">
              <a:lumMod val="65000"/>
              <a:alpha val="73000"/>
            </a:schemeClr>
          </a:solidFill>
        </p:spPr>
        <p:txBody>
          <a:bodyPr>
            <a:noAutofit/>
          </a:bodyPr>
          <a:lstStyle/>
          <a:p>
            <a:pPr algn="ctr"/>
            <a:r>
              <a:rPr lang="zh-CN" altLang="en-US"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人就是赚得全世界，</a:t>
            </a:r>
            <a:r>
              <a:rPr lang="en-US" altLang="zh-CN"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赔上自己的生命，</a:t>
            </a:r>
            <a:r>
              <a:rPr lang="en-US" altLang="zh-CN"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有什么</a:t>
            </a:r>
            <a:r>
              <a:rPr lang="en-US" sz="3600" dirty="0" err="1"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益处呢</a:t>
            </a:r>
            <a:r>
              <a:rPr lang="en-US" sz="36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sz="36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马可福音</a:t>
            </a:r>
            <a:r>
              <a:rPr lang="en-US" altLang="zh-CN" sz="2800" dirty="0" smtClean="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8:36</a:t>
            </a:r>
            <a:endParaRPr lang="en-US" sz="280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91619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984250" y="518759"/>
            <a:ext cx="7366119" cy="618118"/>
          </a:xfrm>
          <a:prstGeom prst="rect">
            <a:avLst/>
          </a:prstGeom>
          <a:noFill/>
        </p:spPr>
        <p:txBody>
          <a:bodyPr wrap="none" rtlCol="0">
            <a:spAutoFit/>
          </a:bodyPr>
          <a:lstStyle/>
          <a:p>
            <a:pPr algn="ctr">
              <a:lnSpc>
                <a:spcPts val="4120"/>
              </a:lnSpc>
            </a:pPr>
            <a:r>
              <a:rPr lang="zh-CN" altLang="en-US" sz="4000" b="1" dirty="0">
                <a:latin typeface="Microsoft JhengHei" panose="020B0604030504040204" pitchFamily="34" charset="-120"/>
                <a:ea typeface="Microsoft JhengHei" panose="020B0604030504040204" pitchFamily="34" charset="-120"/>
              </a:rPr>
              <a:t>神创造人的心意是很让人感动的</a:t>
            </a:r>
            <a:endParaRPr lang="en-US" sz="40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3744162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1833450" y="87310"/>
            <a:ext cx="5519460" cy="1669688"/>
          </a:xfrm>
          <a:prstGeom prst="rect">
            <a:avLst/>
          </a:prstGeom>
          <a:noFill/>
        </p:spPr>
        <p:txBody>
          <a:bodyPr wrap="none" rtlCol="0">
            <a:spAutoFit/>
          </a:bodyPr>
          <a:lstStyle/>
          <a:p>
            <a:pPr algn="ctr">
              <a:lnSpc>
                <a:spcPts val="4120"/>
              </a:lnSpc>
            </a:pPr>
            <a:r>
              <a:rPr lang="zh-CN" altLang="en-US" sz="3200" b="1" dirty="0">
                <a:latin typeface="Microsoft JhengHei" panose="020B0604030504040204" pitchFamily="34" charset="-120"/>
                <a:ea typeface="Microsoft JhengHei" panose="020B0604030504040204" pitchFamily="34" charset="-120"/>
              </a:rPr>
              <a:t>神为人造了一个美丽的伊甸园</a:t>
            </a:r>
            <a:r>
              <a:rPr lang="en-US" altLang="zh-CN" sz="3200" b="1" dirty="0">
                <a:latin typeface="Microsoft JhengHei" panose="020B0604030504040204" pitchFamily="34" charset="-120"/>
                <a:ea typeface="Microsoft JhengHei" panose="020B0604030504040204" pitchFamily="34" charset="-120"/>
              </a:rPr>
              <a:t/>
            </a:r>
            <a:br>
              <a:rPr lang="en-US" altLang="zh-CN" sz="3200" b="1" dirty="0">
                <a:latin typeface="Microsoft JhengHei" panose="020B0604030504040204" pitchFamily="34" charset="-120"/>
                <a:ea typeface="Microsoft JhengHei" panose="020B0604030504040204" pitchFamily="34" charset="-120"/>
              </a:rPr>
            </a:br>
            <a:r>
              <a:rPr lang="zh-CN" altLang="en-US" sz="3200" b="1" dirty="0">
                <a:latin typeface="Microsoft JhengHei" panose="020B0604030504040204" pitchFamily="34" charset="-120"/>
                <a:ea typeface="Microsoft JhengHei" panose="020B0604030504040204" pitchFamily="34" charset="-120"/>
              </a:rPr>
              <a:t>祂赐给人管理大地的权柄</a:t>
            </a:r>
            <a:r>
              <a:rPr lang="en-US" sz="3200" b="1" dirty="0">
                <a:latin typeface="Microsoft JhengHei" panose="020B0604030504040204" pitchFamily="34" charset="-120"/>
                <a:ea typeface="Microsoft JhengHei" panose="020B0604030504040204" pitchFamily="34" charset="-120"/>
              </a:rPr>
              <a:t> </a:t>
            </a:r>
          </a:p>
          <a:p>
            <a:pPr algn="ctr">
              <a:lnSpc>
                <a:spcPts val="4120"/>
              </a:lnSpc>
            </a:pPr>
            <a:r>
              <a:rPr lang="zh-CN" altLang="en-US" sz="3200" b="1" dirty="0" smtClean="0">
                <a:latin typeface="Microsoft JhengHei" panose="020B0604030504040204" pitchFamily="34" charset="-120"/>
                <a:ea typeface="Microsoft JhengHei" panose="020B0604030504040204" pitchFamily="34" charset="-120"/>
              </a:rPr>
              <a:t>人也能</a:t>
            </a:r>
            <a:r>
              <a:rPr lang="zh-CN" altLang="en-US" sz="3200" b="1" dirty="0">
                <a:latin typeface="Microsoft JhengHei" panose="020B0604030504040204" pitchFamily="34" charset="-120"/>
                <a:ea typeface="Microsoft JhengHei" panose="020B0604030504040204" pitchFamily="34" charset="-120"/>
              </a:rPr>
              <a:t>够与祂成为朋友</a:t>
            </a:r>
            <a:endParaRPr lang="en-US" sz="32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4134097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61353" y="132128"/>
            <a:ext cx="4339650" cy="1143903"/>
          </a:xfrm>
          <a:prstGeom prst="rect">
            <a:avLst/>
          </a:prstGeom>
          <a:noFill/>
        </p:spPr>
        <p:txBody>
          <a:bodyPr wrap="none" rtlCol="0">
            <a:spAutoFit/>
          </a:bodyPr>
          <a:lstStyle/>
          <a:p>
            <a:pPr algn="ctr">
              <a:lnSpc>
                <a:spcPts val="4120"/>
              </a:lnSpc>
            </a:pPr>
            <a:r>
              <a:rPr lang="zh-CN" altLang="en-US" sz="3600" b="1" dirty="0">
                <a:latin typeface="Microsoft JhengHei" panose="020B0604030504040204" pitchFamily="34" charset="-120"/>
                <a:ea typeface="Microsoft JhengHei" panose="020B0604030504040204" pitchFamily="34" charset="-120"/>
              </a:rPr>
              <a:t>祂赐给人健康的身体</a:t>
            </a:r>
            <a:endParaRPr lang="en-US" sz="3600" b="1" dirty="0">
              <a:latin typeface="Microsoft JhengHei" panose="020B0604030504040204" pitchFamily="34" charset="-120"/>
              <a:ea typeface="Microsoft JhengHei" panose="020B0604030504040204" pitchFamily="34" charset="-120"/>
            </a:endParaRPr>
          </a:p>
          <a:p>
            <a:pPr algn="ctr">
              <a:lnSpc>
                <a:spcPts val="4120"/>
              </a:lnSpc>
            </a:pPr>
            <a:r>
              <a:rPr lang="zh-CN" altLang="en-US" sz="3600" b="1" dirty="0">
                <a:latin typeface="Microsoft JhengHei" panose="020B0604030504040204" pitchFamily="34" charset="-120"/>
                <a:ea typeface="Microsoft JhengHei" panose="020B0604030504040204" pitchFamily="34" charset="-120"/>
              </a:rPr>
              <a:t>以及家庭的乐趣</a:t>
            </a:r>
            <a:endParaRPr lang="en-US" sz="3600" b="1" dirty="0">
              <a:latin typeface="Microsoft JhengHei" panose="020B0604030504040204" pitchFamily="34" charset="-120"/>
              <a:ea typeface="Microsoft JhengHei" panose="020B0604030504040204" pitchFamily="34" charset="-120"/>
            </a:endParaRPr>
          </a:p>
        </p:txBody>
      </p:sp>
      <p:pic>
        <p:nvPicPr>
          <p:cNvPr id="3" name="Picture 2"/>
          <p:cNvPicPr>
            <a:picLocks noChangeAspect="1"/>
          </p:cNvPicPr>
          <p:nvPr/>
        </p:nvPicPr>
        <p:blipFill>
          <a:blip r:embed="rId2"/>
          <a:stretch>
            <a:fillRect/>
          </a:stretch>
        </p:blipFill>
        <p:spPr>
          <a:xfrm>
            <a:off x="0" y="1366376"/>
            <a:ext cx="9144000" cy="5491624"/>
          </a:xfrm>
          <a:prstGeom prst="rect">
            <a:avLst/>
          </a:prstGeom>
        </p:spPr>
      </p:pic>
    </p:spTree>
    <p:extLst>
      <p:ext uri="{BB962C8B-B14F-4D97-AF65-F5344CB8AC3E}">
        <p14:creationId xmlns:p14="http://schemas.microsoft.com/office/powerpoint/2010/main" val="859787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6348" y="301623"/>
            <a:ext cx="7571304" cy="1143903"/>
          </a:xfrm>
          <a:prstGeom prst="rect">
            <a:avLst/>
          </a:prstGeom>
          <a:noFill/>
        </p:spPr>
        <p:txBody>
          <a:bodyPr wrap="none" rtlCol="0">
            <a:spAutoFit/>
          </a:bodyPr>
          <a:lstStyle/>
          <a:p>
            <a:pPr algn="ctr">
              <a:lnSpc>
                <a:spcPts val="4120"/>
              </a:lnSpc>
            </a:pPr>
            <a:r>
              <a:rPr lang="zh-CN" altLang="en-US" sz="3600" b="1" dirty="0">
                <a:latin typeface="Microsoft JhengHei" panose="020B0604030504040204" pitchFamily="34" charset="-120"/>
                <a:ea typeface="Microsoft JhengHei" panose="020B0604030504040204" pitchFamily="34" charset="-120"/>
              </a:rPr>
              <a:t>当撒旦出现，导致人犯罪</a:t>
            </a:r>
            <a:endParaRPr lang="en-US" altLang="zh-CN" sz="3600" b="1" dirty="0">
              <a:latin typeface="Microsoft JhengHei" panose="020B0604030504040204" pitchFamily="34" charset="-120"/>
              <a:ea typeface="Microsoft JhengHei" panose="020B0604030504040204" pitchFamily="34" charset="-120"/>
            </a:endParaRPr>
          </a:p>
          <a:p>
            <a:pPr algn="ctr">
              <a:lnSpc>
                <a:spcPts val="4120"/>
              </a:lnSpc>
            </a:pPr>
            <a:r>
              <a:rPr lang="zh-CN" altLang="en-US" sz="3600" b="1" dirty="0">
                <a:latin typeface="Microsoft JhengHei" panose="020B0604030504040204" pitchFamily="34" charset="-120"/>
                <a:ea typeface="Microsoft JhengHei" panose="020B0604030504040204" pitchFamily="34" charset="-120"/>
              </a:rPr>
              <a:t>并成为罪的奴隶，这一切都改变了！</a:t>
            </a:r>
            <a:endParaRPr lang="en-US" altLang="zh-CN" sz="3600" b="1" dirty="0">
              <a:latin typeface="Microsoft JhengHei" panose="020B0604030504040204" pitchFamily="34" charset="-120"/>
              <a:ea typeface="Microsoft JhengHei" panose="020B0604030504040204" pitchFamily="34" charset="-120"/>
            </a:endParaRPr>
          </a:p>
        </p:txBody>
      </p:sp>
      <p:pic>
        <p:nvPicPr>
          <p:cNvPr id="2" name="Picture 1"/>
          <p:cNvPicPr>
            <a:picLocks noChangeAspect="1"/>
          </p:cNvPicPr>
          <p:nvPr/>
        </p:nvPicPr>
        <p:blipFill>
          <a:blip r:embed="rId2"/>
          <a:stretch>
            <a:fillRect/>
          </a:stretch>
        </p:blipFill>
        <p:spPr>
          <a:xfrm>
            <a:off x="0" y="1728410"/>
            <a:ext cx="9144000" cy="5143500"/>
          </a:xfrm>
          <a:prstGeom prst="rect">
            <a:avLst/>
          </a:prstGeom>
        </p:spPr>
      </p:pic>
    </p:spTree>
    <p:extLst>
      <p:ext uri="{BB962C8B-B14F-4D97-AF65-F5344CB8AC3E}">
        <p14:creationId xmlns:p14="http://schemas.microsoft.com/office/powerpoint/2010/main" val="1153379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156" y="309242"/>
            <a:ext cx="8929688" cy="1143903"/>
          </a:xfrm>
          <a:prstGeom prst="rect">
            <a:avLst/>
          </a:prstGeom>
          <a:noFill/>
        </p:spPr>
        <p:txBody>
          <a:bodyPr wrap="square" rtlCol="0">
            <a:spAutoFit/>
          </a:bodyPr>
          <a:lstStyle/>
          <a:p>
            <a:pPr algn="ctr">
              <a:lnSpc>
                <a:spcPts val="4120"/>
              </a:lnSpc>
            </a:pPr>
            <a:r>
              <a:rPr lang="zh-CN" altLang="en-US" sz="3200" b="1" dirty="0">
                <a:latin typeface="Microsoft JhengHei" panose="020B0604030504040204" pitchFamily="34" charset="-120"/>
                <a:ea typeface="Microsoft JhengHei" panose="020B0604030504040204" pitchFamily="34" charset="-120"/>
              </a:rPr>
              <a:t>人失去了神的赐</a:t>
            </a:r>
            <a:r>
              <a:rPr lang="zh-CN" altLang="en-US" sz="3200" b="1" dirty="0" smtClean="0">
                <a:latin typeface="Microsoft JhengHei" panose="020B0604030504040204" pitchFamily="34" charset="-120"/>
                <a:ea typeface="Microsoft JhengHei" panose="020B0604030504040204" pitchFamily="34" charset="-120"/>
              </a:rPr>
              <a:t>福，陷</a:t>
            </a:r>
            <a:r>
              <a:rPr lang="zh-CN" altLang="en-US" sz="3200" b="1" dirty="0">
                <a:latin typeface="Microsoft JhengHei" panose="020B0604030504040204" pitchFamily="34" charset="-120"/>
                <a:ea typeface="Microsoft JhengHei" panose="020B0604030504040204" pitchFamily="34" charset="-120"/>
              </a:rPr>
              <a:t>入空虚、劳累和痛苦中</a:t>
            </a:r>
            <a:endParaRPr lang="en-US" sz="3200" b="1" dirty="0">
              <a:latin typeface="Microsoft JhengHei" panose="020B0604030504040204" pitchFamily="34" charset="-120"/>
              <a:ea typeface="Microsoft JhengHei" panose="020B0604030504040204" pitchFamily="34" charset="-120"/>
            </a:endParaRPr>
          </a:p>
          <a:p>
            <a:pPr algn="ctr">
              <a:lnSpc>
                <a:spcPts val="4120"/>
              </a:lnSpc>
            </a:pPr>
            <a:r>
              <a:rPr lang="zh-CN" altLang="en-US" sz="3200" b="1" dirty="0" smtClean="0">
                <a:latin typeface="Microsoft JhengHei" panose="020B0604030504040204" pitchFamily="34" charset="-120"/>
                <a:ea typeface="Microsoft JhengHei" panose="020B0604030504040204" pitchFamily="34" charset="-120"/>
              </a:rPr>
              <a:t>这痛</a:t>
            </a:r>
            <a:r>
              <a:rPr lang="zh-CN" altLang="en-US" sz="3200" b="1" dirty="0">
                <a:latin typeface="Microsoft JhengHei" panose="020B0604030504040204" pitchFamily="34" charset="-120"/>
                <a:ea typeface="Microsoft JhengHei" panose="020B0604030504040204" pitchFamily="34" charset="-120"/>
              </a:rPr>
              <a:t>苦将会一直到死仍继续</a:t>
            </a:r>
            <a:endParaRPr lang="en-US" sz="3200" b="1" dirty="0">
              <a:latin typeface="Microsoft JhengHei" panose="020B0604030504040204" pitchFamily="34" charset="-120"/>
              <a:ea typeface="Microsoft JhengHei" panose="020B0604030504040204" pitchFamily="34" charset="-120"/>
            </a:endParaRPr>
          </a:p>
        </p:txBody>
      </p:sp>
      <p:pic>
        <p:nvPicPr>
          <p:cNvPr id="2" name="Picture 1"/>
          <p:cNvPicPr>
            <a:picLocks noChangeAspect="1"/>
          </p:cNvPicPr>
          <p:nvPr/>
        </p:nvPicPr>
        <p:blipFill>
          <a:blip r:embed="rId2"/>
          <a:stretch>
            <a:fillRect/>
          </a:stretch>
        </p:blipFill>
        <p:spPr>
          <a:xfrm>
            <a:off x="0" y="1728410"/>
            <a:ext cx="9144000" cy="5143500"/>
          </a:xfrm>
          <a:prstGeom prst="rect">
            <a:avLst/>
          </a:prstGeom>
        </p:spPr>
      </p:pic>
    </p:spTree>
    <p:extLst>
      <p:ext uri="{BB962C8B-B14F-4D97-AF65-F5344CB8AC3E}">
        <p14:creationId xmlns:p14="http://schemas.microsoft.com/office/powerpoint/2010/main" val="1321457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672689"/>
            <a:ext cx="9144000" cy="5185311"/>
          </a:xfrm>
          <a:prstGeom prst="rect">
            <a:avLst/>
          </a:prstGeom>
        </p:spPr>
      </p:pic>
      <p:sp>
        <p:nvSpPr>
          <p:cNvPr id="5" name="TextBox 4"/>
          <p:cNvSpPr txBox="1"/>
          <p:nvPr/>
        </p:nvSpPr>
        <p:spPr>
          <a:xfrm>
            <a:off x="676405" y="73022"/>
            <a:ext cx="7941501" cy="1569660"/>
          </a:xfrm>
          <a:prstGeom prst="rect">
            <a:avLst/>
          </a:prstGeom>
          <a:noFill/>
        </p:spPr>
        <p:txBody>
          <a:bodyPr wrap="square" rtlCol="0">
            <a:spAutoFit/>
          </a:bodyPr>
          <a:lstStyle/>
          <a:p>
            <a:pPr algn="ctr"/>
            <a:r>
              <a:rPr lang="zh-CN" altLang="en-US" sz="3200" b="1" dirty="0">
                <a:latin typeface="Microsoft JhengHei" panose="020B0604030504040204" pitchFamily="34" charset="-120"/>
                <a:ea typeface="Microsoft JhengHei" panose="020B0604030504040204" pitchFamily="34" charset="-120"/>
              </a:rPr>
              <a:t>人的祝</a:t>
            </a:r>
            <a:r>
              <a:rPr lang="zh-CN" altLang="en-US" sz="3200" b="1" dirty="0" smtClean="0">
                <a:latin typeface="Microsoft JhengHei" panose="020B0604030504040204" pitchFamily="34" charset="-120"/>
                <a:ea typeface="Microsoft JhengHei" panose="020B0604030504040204" pitchFamily="34" charset="-120"/>
              </a:rPr>
              <a:t>福是</a:t>
            </a:r>
            <a:r>
              <a:rPr lang="zh-CN" altLang="en-US" sz="3200" b="1" dirty="0">
                <a:latin typeface="Microsoft JhengHei" panose="020B0604030504040204" pitchFamily="34" charset="-120"/>
                <a:ea typeface="Microsoft JhengHei" panose="020B0604030504040204" pitchFamily="34" charset="-120"/>
              </a:rPr>
              <a:t>从神来的</a:t>
            </a:r>
            <a:r>
              <a:rPr lang="zh-CN" altLang="en-US" sz="3200" b="1" dirty="0" smtClean="0">
                <a:latin typeface="Microsoft JhengHei" panose="020B0604030504040204" pitchFamily="34" charset="-120"/>
                <a:ea typeface="Microsoft JhengHei" panose="020B0604030504040204" pitchFamily="34" charset="-120"/>
              </a:rPr>
              <a:t>，</a:t>
            </a:r>
            <a:r>
              <a:rPr lang="zh-CN" altLang="en-US" sz="3200" b="1" dirty="0">
                <a:latin typeface="Microsoft JhengHei" panose="020B0604030504040204" pitchFamily="34" charset="-120"/>
                <a:ea typeface="Microsoft JhengHei" panose="020B0604030504040204" pitchFamily="34" charset="-120"/>
              </a:rPr>
              <a:t>原本</a:t>
            </a:r>
            <a:r>
              <a:rPr lang="zh-CN" altLang="en-US" sz="3200" b="1" dirty="0" smtClean="0">
                <a:latin typeface="Microsoft JhengHei" panose="020B0604030504040204" pitchFamily="34" charset="-120"/>
                <a:ea typeface="Microsoft JhengHei" panose="020B0604030504040204" pitchFamily="34" charset="-120"/>
              </a:rPr>
              <a:t>撒旦</a:t>
            </a:r>
            <a:r>
              <a:rPr lang="zh-CN" altLang="en-US" sz="3200" b="1" dirty="0">
                <a:latin typeface="Microsoft JhengHei" panose="020B0604030504040204" pitchFamily="34" charset="-120"/>
                <a:ea typeface="Microsoft JhengHei" panose="020B0604030504040204" pitchFamily="34" charset="-120"/>
              </a:rPr>
              <a:t>并</a:t>
            </a:r>
            <a:r>
              <a:rPr lang="zh-CN" altLang="en-US" sz="3200" b="1" dirty="0" smtClean="0">
                <a:latin typeface="Microsoft JhengHei" panose="020B0604030504040204" pitchFamily="34" charset="-120"/>
                <a:ea typeface="Microsoft JhengHei" panose="020B0604030504040204" pitchFamily="34" charset="-120"/>
              </a:rPr>
              <a:t>没有</a:t>
            </a:r>
            <a:r>
              <a:rPr lang="en-US" altLang="zh-CN" sz="3200" b="1" dirty="0" smtClean="0">
                <a:latin typeface="Microsoft JhengHei" panose="020B0604030504040204" pitchFamily="34" charset="-120"/>
                <a:ea typeface="Microsoft JhengHei" panose="020B0604030504040204" pitchFamily="34" charset="-120"/>
              </a:rPr>
              <a:t/>
            </a:r>
            <a:br>
              <a:rPr lang="en-US" altLang="zh-CN" sz="3200" b="1" dirty="0" smtClean="0">
                <a:latin typeface="Microsoft JhengHei" panose="020B0604030504040204" pitchFamily="34" charset="-120"/>
                <a:ea typeface="Microsoft JhengHei" panose="020B0604030504040204" pitchFamily="34" charset="-120"/>
              </a:rPr>
            </a:br>
            <a:r>
              <a:rPr lang="zh-CN" altLang="en-US" sz="3200" b="1" dirty="0" smtClean="0">
                <a:latin typeface="Microsoft JhengHei" panose="020B0604030504040204" pitchFamily="34" charset="-120"/>
                <a:ea typeface="Microsoft JhengHei" panose="020B0604030504040204" pitchFamily="34" charset="-120"/>
              </a:rPr>
              <a:t>权</a:t>
            </a:r>
            <a:r>
              <a:rPr lang="zh-CN" altLang="en-US" sz="3200" b="1" dirty="0">
                <a:latin typeface="Microsoft JhengHei" panose="020B0604030504040204" pitchFamily="34" charset="-120"/>
                <a:ea typeface="Microsoft JhengHei" panose="020B0604030504040204" pitchFamily="34" charset="-120"/>
              </a:rPr>
              <a:t>利从人夺去</a:t>
            </a:r>
            <a:r>
              <a:rPr lang="zh-CN" altLang="en-US" sz="3200" b="1" dirty="0" smtClean="0">
                <a:latin typeface="Microsoft JhengHei" panose="020B0604030504040204" pitchFamily="34" charset="-120"/>
                <a:ea typeface="Microsoft JhengHei" panose="020B0604030504040204" pitchFamily="34" charset="-120"/>
              </a:rPr>
              <a:t>，但</a:t>
            </a:r>
            <a:r>
              <a:rPr lang="zh-CN" altLang="en-US" sz="3200" b="1" dirty="0">
                <a:latin typeface="Microsoft JhengHei" panose="020B0604030504040204" pitchFamily="34" charset="-120"/>
                <a:ea typeface="Microsoft JhengHei" panose="020B0604030504040204" pitchFamily="34" charset="-120"/>
              </a:rPr>
              <a:t>牠欺骗人使人犯罪</a:t>
            </a:r>
            <a:r>
              <a:rPr lang="zh-CN" altLang="en-US" sz="3200" b="1" dirty="0" smtClean="0">
                <a:latin typeface="Microsoft JhengHei" panose="020B0604030504040204" pitchFamily="34" charset="-120"/>
                <a:ea typeface="Microsoft JhengHei" panose="020B0604030504040204" pitchFamily="34" charset="-120"/>
              </a:rPr>
              <a:t>，</a:t>
            </a:r>
            <a:r>
              <a:rPr lang="en-US" altLang="zh-CN" sz="3200" b="1" dirty="0" smtClean="0">
                <a:latin typeface="Microsoft JhengHei" panose="020B0604030504040204" pitchFamily="34" charset="-120"/>
                <a:ea typeface="Microsoft JhengHei" panose="020B0604030504040204" pitchFamily="34" charset="-120"/>
              </a:rPr>
              <a:t/>
            </a:r>
            <a:br>
              <a:rPr lang="en-US" altLang="zh-CN" sz="3200" b="1" dirty="0" smtClean="0">
                <a:latin typeface="Microsoft JhengHei" panose="020B0604030504040204" pitchFamily="34" charset="-120"/>
                <a:ea typeface="Microsoft JhengHei" panose="020B0604030504040204" pitchFamily="34" charset="-120"/>
              </a:rPr>
            </a:br>
            <a:r>
              <a:rPr lang="zh-CN" altLang="en-US" sz="3200" b="1" dirty="0" smtClean="0">
                <a:latin typeface="Microsoft JhengHei" panose="020B0604030504040204" pitchFamily="34" charset="-120"/>
                <a:ea typeface="Microsoft JhengHei" panose="020B0604030504040204" pitchFamily="34" charset="-120"/>
              </a:rPr>
              <a:t>并</a:t>
            </a:r>
            <a:r>
              <a:rPr lang="zh-CN" altLang="en-US" sz="3200" b="1" dirty="0">
                <a:latin typeface="Microsoft JhengHei" panose="020B0604030504040204" pitchFamily="34" charset="-120"/>
                <a:ea typeface="Microsoft JhengHei" panose="020B0604030504040204" pitchFamily="34" charset="-120"/>
              </a:rPr>
              <a:t>失去祝福</a:t>
            </a:r>
            <a:endParaRPr lang="en-US" sz="3200" b="1"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167740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47284" y="536188"/>
            <a:ext cx="5291833" cy="1569660"/>
          </a:xfrm>
          <a:prstGeom prst="rect">
            <a:avLst/>
          </a:prstGeom>
          <a:noFill/>
        </p:spPr>
        <p:txBody>
          <a:bodyPr wrap="none" rtlCol="0">
            <a:spAutoFit/>
          </a:bodyPr>
          <a:lstStyle/>
          <a:p>
            <a:pPr algn="ctr"/>
            <a:r>
              <a:rPr lang="zh-CN" altLang="en-US" sz="4800" b="1" dirty="0" smtClean="0">
                <a:latin typeface="微软雅黑" panose="020B0503020204020204" pitchFamily="34" charset="-122"/>
                <a:ea typeface="微软雅黑" panose="020B0503020204020204" pitchFamily="34" charset="-122"/>
                <a:cs typeface="Aku &amp; Kamu"/>
              </a:rPr>
              <a:t>撒旦继续欺骗我们</a:t>
            </a:r>
            <a:r>
              <a:rPr lang="en-US" sz="4800" b="1" dirty="0" smtClean="0">
                <a:latin typeface="微软雅黑" panose="020B0503020204020204" pitchFamily="34" charset="-122"/>
                <a:ea typeface="微软雅黑" panose="020B0503020204020204" pitchFamily="34" charset="-122"/>
                <a:cs typeface="Aku &amp; Kamu"/>
              </a:rPr>
              <a:t> </a:t>
            </a:r>
            <a:endParaRPr lang="en-US" sz="4800" b="1" dirty="0">
              <a:latin typeface="微软雅黑" panose="020B0503020204020204" pitchFamily="34" charset="-122"/>
              <a:ea typeface="微软雅黑" panose="020B0503020204020204" pitchFamily="34" charset="-122"/>
              <a:cs typeface="Aku &amp; Kamu"/>
            </a:endParaRPr>
          </a:p>
          <a:p>
            <a:pPr algn="ctr"/>
            <a:endParaRPr lang="en-US" sz="4800" b="1" dirty="0">
              <a:latin typeface="微软雅黑" panose="020B0503020204020204" pitchFamily="34" charset="-122"/>
              <a:ea typeface="微软雅黑" panose="020B0503020204020204" pitchFamily="34" charset="-122"/>
              <a:cs typeface="Aku &amp; Kamu"/>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artisticLineDrawing/>
                    </a14:imgEffect>
                  </a14:imgLayer>
                </a14:imgProps>
              </a:ext>
            </a:extLst>
          </a:blip>
          <a:stretch>
            <a:fillRect/>
          </a:stretch>
        </p:blipFill>
        <p:spPr>
          <a:xfrm>
            <a:off x="557337" y="3104701"/>
            <a:ext cx="3578662" cy="2475191"/>
          </a:xfrm>
          <a:prstGeom prst="rect">
            <a:avLst/>
          </a:prstGeom>
        </p:spPr>
      </p:pic>
      <p:pic>
        <p:nvPicPr>
          <p:cNvPr id="2" name="Picture 1"/>
          <p:cNvPicPr>
            <a:picLocks noChangeAspect="1"/>
          </p:cNvPicPr>
          <p:nvPr/>
        </p:nvPicPr>
        <p:blipFill>
          <a:blip r:embed="rId5"/>
          <a:stretch>
            <a:fillRect/>
          </a:stretch>
        </p:blipFill>
        <p:spPr>
          <a:xfrm>
            <a:off x="3155802" y="1148590"/>
            <a:ext cx="5090601" cy="3036071"/>
          </a:xfrm>
          <a:prstGeom prst="rect">
            <a:avLst/>
          </a:prstGeom>
        </p:spPr>
      </p:pic>
      <p:pic>
        <p:nvPicPr>
          <p:cNvPr id="4" name="Picture 3"/>
          <p:cNvPicPr>
            <a:picLocks noChangeAspect="1"/>
          </p:cNvPicPr>
          <p:nvPr/>
        </p:nvPicPr>
        <p:blipFill>
          <a:blip r:embed="rId6"/>
          <a:stretch>
            <a:fillRect/>
          </a:stretch>
        </p:blipFill>
        <p:spPr>
          <a:xfrm>
            <a:off x="4830983" y="3104701"/>
            <a:ext cx="2225233" cy="3481118"/>
          </a:xfrm>
          <a:prstGeom prst="rect">
            <a:avLst/>
          </a:prstGeom>
        </p:spPr>
      </p:pic>
    </p:spTree>
    <p:extLst>
      <p:ext uri="{BB962C8B-B14F-4D97-AF65-F5344CB8AC3E}">
        <p14:creationId xmlns:p14="http://schemas.microsoft.com/office/powerpoint/2010/main" val="1338191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448" y="958429"/>
            <a:ext cx="8815388" cy="2308324"/>
          </a:xfrm>
          <a:prstGeom prst="rect">
            <a:avLst/>
          </a:prstGeom>
          <a:noFill/>
        </p:spPr>
        <p:txBody>
          <a:bodyPr wrap="square" rtlCol="0">
            <a:spAutoFit/>
          </a:bodyPr>
          <a:lstStyle/>
          <a:p>
            <a:pPr algn="ctr"/>
            <a:r>
              <a:rPr lang="zh-CN" altLang="en-US" sz="3600" b="1" dirty="0">
                <a:solidFill>
                  <a:srgbClr val="0070C0"/>
                </a:solidFill>
                <a:latin typeface="Microsoft JhengHei" panose="020B0604030504040204" pitchFamily="34" charset="-120"/>
                <a:ea typeface="Microsoft JhengHei" panose="020B0604030504040204" pitchFamily="34" charset="-120"/>
              </a:rPr>
              <a:t>他让我</a:t>
            </a:r>
            <a:r>
              <a:rPr lang="zh-CN" altLang="en-US" sz="3600" b="1" dirty="0" smtClean="0">
                <a:solidFill>
                  <a:srgbClr val="0070C0"/>
                </a:solidFill>
                <a:latin typeface="Microsoft JhengHei" panose="020B0604030504040204" pitchFamily="34" charset="-120"/>
                <a:ea typeface="Microsoft JhengHei" panose="020B0604030504040204" pitchFamily="34" charset="-120"/>
              </a:rPr>
              <a:t>们以为不顺服是没问题的</a:t>
            </a:r>
            <a:endParaRPr lang="en-US" altLang="zh-CN" sz="3600" b="1" dirty="0">
              <a:solidFill>
                <a:srgbClr val="0070C0"/>
              </a:solidFill>
              <a:latin typeface="Microsoft JhengHei" panose="020B0604030504040204" pitchFamily="34" charset="-120"/>
              <a:ea typeface="Microsoft JhengHei" panose="020B0604030504040204" pitchFamily="34" charset="-120"/>
            </a:endParaRPr>
          </a:p>
          <a:p>
            <a:pPr algn="ctr"/>
            <a:r>
              <a:rPr lang="zh-CN" altLang="en-US" sz="3600" b="1" dirty="0">
                <a:solidFill>
                  <a:srgbClr val="0070C0"/>
                </a:solidFill>
                <a:latin typeface="Microsoft JhengHei" panose="020B0604030504040204" pitchFamily="34" charset="-120"/>
                <a:ea typeface="Microsoft JhengHei" panose="020B0604030504040204" pitchFamily="34" charset="-120"/>
              </a:rPr>
              <a:t>骄</a:t>
            </a:r>
            <a:r>
              <a:rPr lang="zh-CN" altLang="en-US" sz="3600" b="1" dirty="0" smtClean="0">
                <a:solidFill>
                  <a:srgbClr val="0070C0"/>
                </a:solidFill>
                <a:latin typeface="Microsoft JhengHei" panose="020B0604030504040204" pitchFamily="34" charset="-120"/>
                <a:ea typeface="Microsoft JhengHei" panose="020B0604030504040204" pitchFamily="34" charset="-120"/>
              </a:rPr>
              <a:t>傲也没</a:t>
            </a:r>
            <a:r>
              <a:rPr lang="zh-CN" altLang="en-US" sz="3600" b="1" dirty="0">
                <a:solidFill>
                  <a:srgbClr val="0070C0"/>
                </a:solidFill>
                <a:latin typeface="Microsoft JhengHei" panose="020B0604030504040204" pitchFamily="34" charset="-120"/>
                <a:ea typeface="Microsoft JhengHei" panose="020B0604030504040204" pitchFamily="34" charset="-120"/>
              </a:rPr>
              <a:t>关</a:t>
            </a:r>
            <a:r>
              <a:rPr lang="zh-CN" altLang="en-US" sz="3600" b="1" dirty="0" smtClean="0">
                <a:solidFill>
                  <a:srgbClr val="0070C0"/>
                </a:solidFill>
                <a:latin typeface="Microsoft JhengHei" panose="020B0604030504040204" pitchFamily="34" charset="-120"/>
                <a:ea typeface="Microsoft JhengHei" panose="020B0604030504040204" pitchFamily="34" charset="-120"/>
              </a:rPr>
              <a:t>系！</a:t>
            </a:r>
            <a:endParaRPr lang="en-US" altLang="zh-CN" sz="3600" b="1" dirty="0">
              <a:solidFill>
                <a:srgbClr val="0070C0"/>
              </a:solidFill>
              <a:latin typeface="Microsoft JhengHei" panose="020B0604030504040204" pitchFamily="34" charset="-120"/>
              <a:ea typeface="Microsoft JhengHei" panose="020B0604030504040204" pitchFamily="34" charset="-120"/>
            </a:endParaRPr>
          </a:p>
          <a:p>
            <a:pPr algn="ctr"/>
            <a:r>
              <a:rPr lang="zh-CN" altLang="en-US" sz="3600" b="1" dirty="0">
                <a:solidFill>
                  <a:srgbClr val="0070C0"/>
                </a:solidFill>
                <a:latin typeface="Microsoft JhengHei" panose="020B0604030504040204" pitchFamily="34" charset="-120"/>
                <a:ea typeface="Microsoft JhengHei" panose="020B0604030504040204" pitchFamily="34" charset="-120"/>
                <a:cs typeface="Aku &amp; Kamu"/>
              </a:rPr>
              <a:t>而</a:t>
            </a:r>
            <a:r>
              <a:rPr lang="zh-CN" altLang="en-US" sz="3600" b="1" dirty="0" smtClean="0">
                <a:solidFill>
                  <a:srgbClr val="0070C0"/>
                </a:solidFill>
                <a:latin typeface="Microsoft JhengHei" panose="020B0604030504040204" pitchFamily="34" charset="-120"/>
                <a:ea typeface="Microsoft JhengHei" panose="020B0604030504040204" pitchFamily="34" charset="-120"/>
                <a:cs typeface="Aku &amp; Kamu"/>
              </a:rPr>
              <a:t>肉体的欲望、眼目的情欲也很平常</a:t>
            </a:r>
            <a:endParaRPr lang="en-US" sz="3600" b="1" dirty="0">
              <a:solidFill>
                <a:srgbClr val="0070C0"/>
              </a:solidFill>
              <a:latin typeface="Microsoft JhengHei" panose="020B0604030504040204" pitchFamily="34" charset="-120"/>
              <a:ea typeface="Microsoft JhengHei" panose="020B0604030504040204" pitchFamily="34" charset="-120"/>
              <a:cs typeface="Aku &amp; Kamu"/>
            </a:endParaRPr>
          </a:p>
          <a:p>
            <a:pPr algn="ctr"/>
            <a:r>
              <a:rPr lang="zh-CN" altLang="en-US" sz="3600" b="1" dirty="0" smtClean="0">
                <a:solidFill>
                  <a:srgbClr val="0070C0"/>
                </a:solidFill>
                <a:latin typeface="Microsoft JhengHei" panose="020B0604030504040204" pitchFamily="34" charset="-120"/>
                <a:ea typeface="Microsoft JhengHei" panose="020B0604030504040204" pitchFamily="34" charset="-120"/>
                <a:cs typeface="Aku &amp; Kamu"/>
              </a:rPr>
              <a:t>结果是；人被罪捆绑！</a:t>
            </a:r>
            <a:endParaRPr lang="en-US" sz="3600" b="1" dirty="0">
              <a:solidFill>
                <a:srgbClr val="0070C0"/>
              </a:solidFill>
              <a:latin typeface="Microsoft JhengHei" panose="020B0604030504040204" pitchFamily="34" charset="-120"/>
              <a:ea typeface="Microsoft JhengHei" panose="020B0604030504040204" pitchFamily="34" charset="-120"/>
              <a:cs typeface="Aku &amp; Kamu"/>
            </a:endParaRPr>
          </a:p>
        </p:txBody>
      </p:sp>
      <p:pic>
        <p:nvPicPr>
          <p:cNvPr id="7" name="Picture 6"/>
          <p:cNvPicPr>
            <a:picLocks noChangeAspect="1"/>
          </p:cNvPicPr>
          <p:nvPr/>
        </p:nvPicPr>
        <p:blipFill>
          <a:blip r:embed="rId2"/>
          <a:stretch>
            <a:fillRect/>
          </a:stretch>
        </p:blipFill>
        <p:spPr>
          <a:xfrm>
            <a:off x="1663781" y="3387932"/>
            <a:ext cx="5090601" cy="3036071"/>
          </a:xfrm>
          <a:prstGeom prst="rect">
            <a:avLst/>
          </a:prstGeom>
        </p:spPr>
      </p:pic>
    </p:spTree>
    <p:extLst>
      <p:ext uri="{BB962C8B-B14F-4D97-AF65-F5344CB8AC3E}">
        <p14:creationId xmlns:p14="http://schemas.microsoft.com/office/powerpoint/2010/main" val="1947883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8939" y="955999"/>
            <a:ext cx="7388561" cy="1938992"/>
          </a:xfrm>
          <a:prstGeom prst="rect">
            <a:avLst/>
          </a:prstGeom>
          <a:noFill/>
        </p:spPr>
        <p:txBody>
          <a:bodyPr wrap="none" rtlCol="0">
            <a:spAutoFit/>
          </a:bodyPr>
          <a:lstStyle/>
          <a:p>
            <a:pPr algn="ctr"/>
            <a:r>
              <a:rPr lang="zh-CN" altLang="en-US" sz="4000" b="1" dirty="0" smtClean="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rPr>
              <a:t>许多人并未意识到这欺骗的行为</a:t>
            </a:r>
            <a:endParaRPr lang="en-US" sz="4000" b="1" dirty="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endParaRPr>
          </a:p>
          <a:p>
            <a:pPr algn="ctr"/>
            <a:r>
              <a:rPr lang="zh-CN" altLang="en-US" sz="4000" b="1" dirty="0" smtClean="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rPr>
              <a:t>就像一些人奇怪的行为</a:t>
            </a:r>
            <a:endParaRPr lang="en-US" altLang="zh-CN" sz="4000" b="1" dirty="0" smtClean="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endParaRPr>
          </a:p>
          <a:p>
            <a:pPr algn="ctr"/>
            <a:r>
              <a:rPr lang="zh-CN" altLang="en-US" sz="4000" b="1" dirty="0" smtClean="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rPr>
              <a:t>被骗子所欺骗</a:t>
            </a:r>
            <a:endParaRPr lang="en-US" sz="4000" b="1" dirty="0">
              <a:solidFill>
                <a:srgbClr val="C82026"/>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Lst>
          </a:blip>
          <a:stretch>
            <a:fillRect/>
          </a:stretch>
        </p:blipFill>
        <p:spPr>
          <a:xfrm rot="21208286">
            <a:off x="3644170" y="3358293"/>
            <a:ext cx="3610078" cy="2496920"/>
          </a:xfrm>
          <a:prstGeom prst="rect">
            <a:avLst/>
          </a:prstGeom>
        </p:spPr>
      </p:pic>
    </p:spTree>
    <p:extLst>
      <p:ext uri="{BB962C8B-B14F-4D97-AF65-F5344CB8AC3E}">
        <p14:creationId xmlns:p14="http://schemas.microsoft.com/office/powerpoint/2010/main" val="4197781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4000" cy="6858000"/>
            <a:chOff x="0" y="0"/>
            <a:chExt cx="9144000" cy="6858000"/>
          </a:xfrm>
        </p:grpSpPr>
        <p:pic>
          <p:nvPicPr>
            <p:cNvPr id="2" name="Picture 1"/>
            <p:cNvPicPr>
              <a:picLocks noChangeAspect="1"/>
            </p:cNvPicPr>
            <p:nvPr/>
          </p:nvPicPr>
          <p:blipFill>
            <a:blip r:embed="rId3"/>
            <a:stretch>
              <a:fillRect/>
            </a:stretch>
          </p:blipFill>
          <p:spPr>
            <a:xfrm>
              <a:off x="0" y="0"/>
              <a:ext cx="9144000" cy="6858000"/>
            </a:xfrm>
            <a:prstGeom prst="rect">
              <a:avLst/>
            </a:prstGeom>
            <a:ln>
              <a:noFill/>
            </a:ln>
            <a:effectLst>
              <a:softEdge rad="112500"/>
            </a:effectLst>
          </p:spPr>
        </p:pic>
        <p:sp>
          <p:nvSpPr>
            <p:cNvPr id="3" name="Rectangle 2"/>
            <p:cNvSpPr/>
            <p:nvPr/>
          </p:nvSpPr>
          <p:spPr>
            <a:xfrm>
              <a:off x="0" y="808752"/>
              <a:ext cx="9144000" cy="1065018"/>
            </a:xfrm>
            <a:prstGeom prst="rect">
              <a:avLst/>
            </a:prstGeom>
            <a:solidFill>
              <a:schemeClr val="bg1"/>
            </a:solidFill>
          </p:spPr>
          <p:txBody>
            <a:bodyPr>
              <a:noAutofit/>
            </a:bodyPr>
            <a:lstStyle/>
            <a:p>
              <a:pPr marL="225425"/>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新加</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坡每五个人里面就有</a:t>
              </a:r>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四个；认为自己能判别假新闻，</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但经</a:t>
              </a:r>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测试之</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后，百</a:t>
              </a:r>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分之</a:t>
              </a:r>
              <a:r>
                <a:rPr lang="en-US" altLang="zh-CN"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90</a:t>
              </a:r>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是错的：调</a:t>
              </a:r>
              <a:r>
                <a:rPr lang="zh-CN" altLang="en-US" sz="28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查</a:t>
              </a:r>
              <a:r>
                <a:rPr lang="zh-CN" alt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数据</a:t>
              </a:r>
              <a:endParaRPr lang="en-US" sz="2800" b="1"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p:txBody>
        </p:sp>
      </p:grpSp>
    </p:spTree>
    <p:extLst>
      <p:ext uri="{BB962C8B-B14F-4D97-AF65-F5344CB8AC3E}">
        <p14:creationId xmlns:p14="http://schemas.microsoft.com/office/powerpoint/2010/main" val="2885819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ackgroundRemoval t="0" b="99378" l="8975" r="90000">
                        <a14:backgroundMark x1="67700" y1="31289" x2="67700" y2="31289"/>
                        <a14:backgroundMark x1="60825" y1="58133" x2="60825" y2="58133"/>
                        <a14:backgroundMark x1="58900" y1="54089" x2="58900" y2="54089"/>
                        <a14:backgroundMark x1="56800" y1="63467" x2="56800" y2="63467"/>
                        <a14:backgroundMark x1="56800" y1="59733" x2="56800" y2="59733"/>
                        <a14:backgroundMark x1="31125" y1="2844" x2="31125" y2="2844"/>
                      </a14:backgroundRemoval>
                    </a14:imgEffect>
                  </a14:imgLayer>
                </a14:imgProps>
              </a:ext>
            </a:extLst>
          </a:blip>
          <a:srcRect l="12660" r="35472"/>
          <a:stretch/>
        </p:blipFill>
        <p:spPr>
          <a:xfrm>
            <a:off x="385857" y="2680076"/>
            <a:ext cx="3852464" cy="4177924"/>
          </a:xfrm>
          <a:prstGeom prst="rect">
            <a:avLst/>
          </a:prstGeom>
        </p:spPr>
      </p:pic>
      <p:pic>
        <p:nvPicPr>
          <p:cNvPr id="7" name="Picture 6"/>
          <p:cNvPicPr>
            <a:picLocks noChangeAspect="1"/>
          </p:cNvPicPr>
          <p:nvPr/>
        </p:nvPicPr>
        <p:blipFill rotWithShape="1">
          <a:blip r:embed="rId4"/>
          <a:srcRect t="24886" b="26293"/>
          <a:stretch/>
        </p:blipFill>
        <p:spPr>
          <a:xfrm>
            <a:off x="4794423" y="5443400"/>
            <a:ext cx="4349577" cy="1414600"/>
          </a:xfrm>
          <a:prstGeom prst="rect">
            <a:avLst/>
          </a:prstGeom>
        </p:spPr>
      </p:pic>
      <p:sp>
        <p:nvSpPr>
          <p:cNvPr id="2" name="Rectangle 1"/>
          <p:cNvSpPr/>
          <p:nvPr/>
        </p:nvSpPr>
        <p:spPr>
          <a:xfrm>
            <a:off x="0" y="665119"/>
            <a:ext cx="9143999" cy="1200329"/>
          </a:xfrm>
          <a:prstGeom prst="rect">
            <a:avLst/>
          </a:prstGeom>
        </p:spPr>
        <p:txBody>
          <a:bodyPr wrap="square">
            <a:spAutoFit/>
          </a:bodyPr>
          <a:lstStyle/>
          <a:p>
            <a:pPr algn="ctr"/>
            <a:r>
              <a:rPr lang="zh-CN" altLang="en-US"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他们看不到神，活在被蒙骗的世界里</a:t>
            </a:r>
            <a:r>
              <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对于如何可以得救完全无知！</a:t>
            </a:r>
            <a:endPar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Rectangle 8"/>
          <p:cNvSpPr/>
          <p:nvPr/>
        </p:nvSpPr>
        <p:spPr>
          <a:xfrm rot="21294811">
            <a:off x="750510" y="4123053"/>
            <a:ext cx="3062952" cy="760593"/>
          </a:xfrm>
          <a:prstGeom prst="rect">
            <a:avLst/>
          </a:prstGeom>
          <a:solidFill>
            <a:srgbClr val="2E2925"/>
          </a:solidFill>
        </p:spPr>
        <p:txBody>
          <a:bodyPr wrap="square" anchor="ctr">
            <a:noAutofit/>
          </a:bodyPr>
          <a:lstStyle/>
          <a:p>
            <a:pPr algn="ctr"/>
            <a:r>
              <a:rPr lang="zh-CN" altLang="en-US" sz="4400" dirty="0" smtClean="0">
                <a:solidFill>
                  <a:schemeClr val="bg2">
                    <a:lumMod val="75000"/>
                  </a:schemeClr>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被 蒙 蔽</a:t>
            </a:r>
            <a:endParaRPr lang="en-US" altLang="zh-CN" sz="4400" dirty="0" smtClean="0">
              <a:solidFill>
                <a:schemeClr val="bg2">
                  <a:lumMod val="75000"/>
                </a:schemeClr>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pic>
        <p:nvPicPr>
          <p:cNvPr id="10" name="Picture 9"/>
          <p:cNvPicPr>
            <a:picLocks noChangeAspect="1"/>
          </p:cNvPicPr>
          <p:nvPr/>
        </p:nvPicPr>
        <p:blipFill>
          <a:blip r:embed="rId5">
            <a:extLst>
              <a:ext uri="{BEBA8EAE-BF5A-486C-A8C5-ECC9F3942E4B}">
                <a14:imgProps xmlns:a14="http://schemas.microsoft.com/office/drawing/2010/main">
                  <a14:imgLayer r:embed="rId6">
                    <a14:imgEffect>
                      <a14:artisticLineDrawing/>
                    </a14:imgEffect>
                  </a14:imgLayer>
                </a14:imgProps>
              </a:ext>
            </a:extLst>
          </a:blip>
          <a:stretch>
            <a:fillRect/>
          </a:stretch>
        </p:blipFill>
        <p:spPr>
          <a:xfrm>
            <a:off x="5086840" y="3777384"/>
            <a:ext cx="2867492" cy="1983308"/>
          </a:xfrm>
          <a:prstGeom prst="rect">
            <a:avLst/>
          </a:prstGeom>
        </p:spPr>
      </p:pic>
      <p:pic>
        <p:nvPicPr>
          <p:cNvPr id="11" name="Picture 10"/>
          <p:cNvPicPr>
            <a:picLocks noChangeAspect="1"/>
          </p:cNvPicPr>
          <p:nvPr/>
        </p:nvPicPr>
        <p:blipFill>
          <a:blip r:embed="rId7"/>
          <a:stretch>
            <a:fillRect/>
          </a:stretch>
        </p:blipFill>
        <p:spPr>
          <a:xfrm>
            <a:off x="3271522" y="1878799"/>
            <a:ext cx="3917575" cy="2336470"/>
          </a:xfrm>
          <a:prstGeom prst="rect">
            <a:avLst/>
          </a:prstGeom>
        </p:spPr>
      </p:pic>
    </p:spTree>
    <p:extLst>
      <p:ext uri="{BB962C8B-B14F-4D97-AF65-F5344CB8AC3E}">
        <p14:creationId xmlns:p14="http://schemas.microsoft.com/office/powerpoint/2010/main" val="982563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41211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1883"/>
          <a:stretch/>
        </p:blipFill>
        <p:spPr>
          <a:xfrm>
            <a:off x="0" y="254833"/>
            <a:ext cx="9144000" cy="6858000"/>
          </a:xfrm>
          <a:prstGeom prst="rect">
            <a:avLst/>
          </a:prstGeom>
        </p:spPr>
      </p:pic>
      <p:sp>
        <p:nvSpPr>
          <p:cNvPr id="6" name="Rectangle 5"/>
          <p:cNvSpPr/>
          <p:nvPr/>
        </p:nvSpPr>
        <p:spPr>
          <a:xfrm>
            <a:off x="1514007" y="1550511"/>
            <a:ext cx="3747542" cy="3397215"/>
          </a:xfrm>
          <a:prstGeom prst="rect">
            <a:avLst/>
          </a:prstGeom>
          <a:solidFill>
            <a:srgbClr val="230E09"/>
          </a:solidFill>
        </p:spPr>
        <p:txBody>
          <a:bodyPr wrap="square">
            <a:noAutofit/>
          </a:bodyPr>
          <a:lstStyle/>
          <a:p>
            <a:pPr algn="ctr"/>
            <a:endPar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我们都了解</a:t>
            </a:r>
            <a: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面具多么危险</a:t>
            </a:r>
            <a: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但我们却</a:t>
            </a:r>
            <a: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仍戴上面具！</a:t>
            </a:r>
            <a:endParaRPr lang="en-US" altLang="zh-CN" sz="4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53986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 y="0"/>
            <a:ext cx="9144001" cy="6858000"/>
            <a:chOff x="-1" y="0"/>
            <a:chExt cx="9144001" cy="6858000"/>
          </a:xfrm>
        </p:grpSpPr>
        <p:pic>
          <p:nvPicPr>
            <p:cNvPr id="2" name="Picture 1"/>
            <p:cNvPicPr>
              <a:picLocks noChangeAspect="1"/>
            </p:cNvPicPr>
            <p:nvPr/>
          </p:nvPicPr>
          <p:blipFill rotWithShape="1">
            <a:blip r:embed="rId2"/>
            <a:srcRect b="5144"/>
            <a:stretch/>
          </p:blipFill>
          <p:spPr>
            <a:xfrm>
              <a:off x="-1" y="0"/>
              <a:ext cx="9144001" cy="6858000"/>
            </a:xfrm>
            <a:prstGeom prst="rect">
              <a:avLst/>
            </a:prstGeom>
          </p:spPr>
        </p:pic>
        <p:sp>
          <p:nvSpPr>
            <p:cNvPr id="3" name="Rectangle 2"/>
            <p:cNvSpPr/>
            <p:nvPr/>
          </p:nvSpPr>
          <p:spPr>
            <a:xfrm>
              <a:off x="509667" y="2476886"/>
              <a:ext cx="8259580" cy="2334957"/>
            </a:xfrm>
            <a:prstGeom prst="rect">
              <a:avLst/>
            </a:prstGeom>
            <a:solidFill>
              <a:schemeClr val="bg2">
                <a:lumMod val="90000"/>
                <a:alpha val="94000"/>
              </a:schemeClr>
            </a:solidFill>
          </p:spPr>
          <p:txBody>
            <a:bodyPr wrap="square" anchor="ctr">
              <a:noAutofit/>
            </a:bodyPr>
            <a:lstStyle/>
            <a:p>
              <a:pPr algn="ctr"/>
              <a:r>
                <a:rPr lang="zh-CN" altLang="en-US" sz="4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一个谎言可以遮掩事实，</a:t>
              </a:r>
              <a:r>
                <a:rPr lang="en-US" altLang="zh-CN" sz="4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但它却不能改变事实！</a:t>
              </a:r>
              <a:endParaRPr lang="en-US" altLang="zh-CN" sz="4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1379538" algn="ctr"/>
              <a:endParaRPr lang="en-US" altLang="zh-CN" sz="20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2293938" algn="ctr"/>
              <a:r>
                <a:rPr lang="en-US" altLang="zh-CN" sz="28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桑亚帕克</a:t>
              </a:r>
              <a:endParaRPr lang="en-US" altLang="zh-CN" sz="2800" dirty="0" smtClean="0">
                <a:solidFill>
                  <a:schemeClr val="accent4">
                    <a:lumMod val="5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94982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10516" y="0"/>
            <a:ext cx="9254516" cy="6858000"/>
            <a:chOff x="-110516" y="0"/>
            <a:chExt cx="9254516" cy="685800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pic>
          <p:nvPicPr>
            <p:cNvPr id="15" name="Picture 14"/>
            <p:cNvPicPr>
              <a:picLocks noChangeAspect="1"/>
            </p:cNvPicPr>
            <p:nvPr/>
          </p:nvPicPr>
          <p:blipFill>
            <a:blip r:embed="rId4"/>
            <a:stretch>
              <a:fillRect/>
            </a:stretch>
          </p:blipFill>
          <p:spPr>
            <a:xfrm>
              <a:off x="-110516" y="402336"/>
              <a:ext cx="9089924" cy="5943600"/>
            </a:xfrm>
            <a:prstGeom prst="rect">
              <a:avLst/>
            </a:prstGeom>
          </p:spPr>
        </p:pic>
      </p:grpSp>
    </p:spTree>
    <p:extLst>
      <p:ext uri="{BB962C8B-B14F-4D97-AF65-F5344CB8AC3E}">
        <p14:creationId xmlns:p14="http://schemas.microsoft.com/office/powerpoint/2010/main" val="17838842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237" y="1848626"/>
            <a:ext cx="9122763" cy="5009374"/>
          </a:xfrm>
          <a:prstGeom prst="rect">
            <a:avLst/>
          </a:prstGeom>
        </p:spPr>
      </p:pic>
      <p:sp>
        <p:nvSpPr>
          <p:cNvPr id="5" name="Rectangle 4"/>
          <p:cNvSpPr/>
          <p:nvPr/>
        </p:nvSpPr>
        <p:spPr>
          <a:xfrm>
            <a:off x="21238" y="320345"/>
            <a:ext cx="9143999" cy="1200329"/>
          </a:xfrm>
          <a:prstGeom prst="rect">
            <a:avLst/>
          </a:prstGeom>
        </p:spPr>
        <p:txBody>
          <a:bodyPr wrap="square">
            <a:spAutoFit/>
          </a:bodyPr>
          <a:lstStyle/>
          <a:p>
            <a:pPr algn="ctr"/>
            <a:r>
              <a:rPr lang="zh-CN" altLang="en-US"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事实是神赐下祂的独生子耶稣，拯救罪人</a:t>
            </a:r>
            <a:r>
              <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祂为我们的罪死在十字架上！</a:t>
            </a:r>
            <a:endParaRPr lang="en-US" altLang="zh-CN" sz="36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4187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90367"/>
            <a:ext cx="9143999" cy="1323439"/>
          </a:xfrm>
          <a:prstGeom prst="rect">
            <a:avLst/>
          </a:prstGeom>
        </p:spPr>
        <p:txBody>
          <a:bodyPr wrap="square">
            <a:spAutoFit/>
          </a:bodyPr>
          <a:lstStyle/>
          <a:p>
            <a:pPr algn="ct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这救赎的恩典就是事实</a:t>
            </a:r>
            <a:r>
              <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透过这恩典我们可以脱离欺骗！</a:t>
            </a:r>
            <a:endPar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6" name="Picture 5"/>
          <p:cNvPicPr>
            <a:picLocks noChangeAspect="1"/>
          </p:cNvPicPr>
          <p:nvPr/>
        </p:nvPicPr>
        <p:blipFill>
          <a:blip r:embed="rId2"/>
          <a:stretch>
            <a:fillRect/>
          </a:stretch>
        </p:blipFill>
        <p:spPr>
          <a:xfrm>
            <a:off x="21237" y="1848626"/>
            <a:ext cx="9122763" cy="5009374"/>
          </a:xfrm>
          <a:prstGeom prst="rect">
            <a:avLst/>
          </a:prstGeom>
        </p:spPr>
      </p:pic>
    </p:spTree>
    <p:extLst>
      <p:ext uri="{BB962C8B-B14F-4D97-AF65-F5344CB8AC3E}">
        <p14:creationId xmlns:p14="http://schemas.microsoft.com/office/powerpoint/2010/main" val="532290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90367"/>
            <a:ext cx="9143999" cy="1323439"/>
          </a:xfrm>
          <a:prstGeom prst="rect">
            <a:avLst/>
          </a:prstGeom>
        </p:spPr>
        <p:txBody>
          <a:bodyPr wrap="square">
            <a:spAutoFit/>
          </a:bodyPr>
          <a:lstStyle/>
          <a:p>
            <a:pPr algn="ct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救赎的恩典是神赐给</a:t>
            </a:r>
            <a:r>
              <a:rPr lang="zh-CN" altLang="en-US" sz="40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我们</a:t>
            </a:r>
            <a:r>
              <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最好的礼物！</a:t>
            </a:r>
            <a:endParaRPr lang="en-US" altLang="zh-CN" sz="40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6" name="Picture 5"/>
          <p:cNvPicPr>
            <a:picLocks noChangeAspect="1"/>
          </p:cNvPicPr>
          <p:nvPr/>
        </p:nvPicPr>
        <p:blipFill>
          <a:blip r:embed="rId2"/>
          <a:stretch>
            <a:fillRect/>
          </a:stretch>
        </p:blipFill>
        <p:spPr>
          <a:xfrm>
            <a:off x="21237" y="1848626"/>
            <a:ext cx="9122763" cy="5009374"/>
          </a:xfrm>
          <a:prstGeom prst="rect">
            <a:avLst/>
          </a:prstGeom>
        </p:spPr>
      </p:pic>
    </p:spTree>
    <p:extLst>
      <p:ext uri="{BB962C8B-B14F-4D97-AF65-F5344CB8AC3E}">
        <p14:creationId xmlns:p14="http://schemas.microsoft.com/office/powerpoint/2010/main" val="11510327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sp>
        <p:nvSpPr>
          <p:cNvPr id="6" name="Rectangle 5"/>
          <p:cNvSpPr/>
          <p:nvPr/>
        </p:nvSpPr>
        <p:spPr>
          <a:xfrm>
            <a:off x="2029216" y="2644170"/>
            <a:ext cx="5987440" cy="1852674"/>
          </a:xfrm>
          <a:prstGeom prst="rect">
            <a:avLst/>
          </a:prstGeom>
        </p:spPr>
        <p:txBody>
          <a:bodyPr wrap="square">
            <a:noAutofit/>
          </a:bodyPr>
          <a:lstStyle/>
          <a:p>
            <a:pPr algn="ctr"/>
            <a:r>
              <a:rPr lang="zh-CN" altLang="en-US"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让我们观赏一段视频：</a:t>
            </a:r>
            <a:r>
              <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一个生活在绝望中的孩</a:t>
            </a:r>
            <a:r>
              <a:rPr lang="zh-CN" altLang="en-US" sz="3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子</a:t>
            </a:r>
            <a:r>
              <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r>
            <a:br>
              <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br>
            <a:r>
              <a:rPr lang="zh-CN" altLang="en-US"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如何被真理释放！</a:t>
            </a:r>
            <a:endParaRPr lang="en-US" altLang="zh-CN" sz="3200"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89094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1968782" y="308420"/>
            <a:ext cx="5206435" cy="1774090"/>
          </a:xfrm>
          <a:prstGeom prst="rect">
            <a:avLst/>
          </a:prstGeom>
        </p:spPr>
      </p:pic>
      <p:pic>
        <p:nvPicPr>
          <p:cNvPr id="6" name="妓女的孩子">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04592" y="1694144"/>
            <a:ext cx="8745950" cy="4919597"/>
          </a:xfrm>
          <a:prstGeom prst="rect">
            <a:avLst/>
          </a:prstGeom>
        </p:spPr>
      </p:pic>
    </p:spTree>
    <p:extLst>
      <p:ext uri="{BB962C8B-B14F-4D97-AF65-F5344CB8AC3E}">
        <p14:creationId xmlns:p14="http://schemas.microsoft.com/office/powerpoint/2010/main" val="37470893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6AFB0-0B42-6F46-A8CC-346793DB92ED}"/>
              </a:ext>
            </a:extLst>
          </p:cNvPr>
          <p:cNvSpPr>
            <a:spLocks noGrp="1"/>
          </p:cNvSpPr>
          <p:nvPr>
            <p:ph type="title"/>
          </p:nvPr>
        </p:nvSpPr>
        <p:spPr>
          <a:xfrm>
            <a:off x="800100" y="642594"/>
            <a:ext cx="7543800" cy="1095286"/>
          </a:xfrm>
        </p:spPr>
        <p:txBody>
          <a:bodyPr>
            <a:normAutofit fontScale="90000"/>
          </a:bodyPr>
          <a:lstStyle/>
          <a:p>
            <a:r>
              <a:rPr lang="en-US" b="1" dirty="0">
                <a:latin typeface="Aku &amp; Kamu"/>
                <a:cs typeface="Aku &amp; Kamu"/>
              </a:rPr>
              <a:t>Response : The Divine Exchange</a:t>
            </a:r>
            <a:br>
              <a:rPr lang="en-US" b="1" dirty="0">
                <a:latin typeface="Aku &amp; Kamu"/>
                <a:cs typeface="Aku &amp; Kamu"/>
              </a:rPr>
            </a:br>
            <a:endParaRPr lang="en-US" dirty="0"/>
          </a:p>
        </p:txBody>
      </p:sp>
      <p:pic>
        <p:nvPicPr>
          <p:cNvPr id="4" name="Divine Exchange.mp4">
            <a:hlinkClick r:id="" action="ppaction://media"/>
            <a:extLst>
              <a:ext uri="{FF2B5EF4-FFF2-40B4-BE49-F238E27FC236}">
                <a16:creationId xmlns:a16="http://schemas.microsoft.com/office/drawing/2014/main" id="{DA3600D7-58D8-394D-989A-7690D7A913A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1737880"/>
            <a:ext cx="9143999" cy="5142980"/>
          </a:xfrm>
        </p:spPr>
      </p:pic>
    </p:spTree>
    <p:extLst>
      <p:ext uri="{BB962C8B-B14F-4D97-AF65-F5344CB8AC3E}">
        <p14:creationId xmlns:p14="http://schemas.microsoft.com/office/powerpoint/2010/main" val="877038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7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7" name="Picture 6"/>
            <p:cNvPicPr>
              <a:picLocks noChangeAspect="1"/>
            </p:cNvPicPr>
            <p:nvPr/>
          </p:nvPicPr>
          <p:blipFill>
            <a:blip r:embed="rId4"/>
            <a:stretch>
              <a:fillRect/>
            </a:stretch>
          </p:blipFill>
          <p:spPr>
            <a:xfrm>
              <a:off x="2805903" y="2377131"/>
              <a:ext cx="4761389" cy="2493480"/>
            </a:xfrm>
            <a:prstGeom prst="rect">
              <a:avLst/>
            </a:prstGeom>
          </p:spPr>
        </p:pic>
      </p:grpSp>
    </p:spTree>
    <p:extLst>
      <p:ext uri="{BB962C8B-B14F-4D97-AF65-F5344CB8AC3E}">
        <p14:creationId xmlns:p14="http://schemas.microsoft.com/office/powerpoint/2010/main" val="34348187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9144000" cy="685800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7" name="Picture 6"/>
            <p:cNvPicPr>
              <a:picLocks noChangeAspect="1"/>
            </p:cNvPicPr>
            <p:nvPr/>
          </p:nvPicPr>
          <p:blipFill>
            <a:blip r:embed="rId4"/>
            <a:stretch>
              <a:fillRect/>
            </a:stretch>
          </p:blipFill>
          <p:spPr>
            <a:xfrm>
              <a:off x="2709362" y="2421600"/>
              <a:ext cx="4834547" cy="2554445"/>
            </a:xfrm>
            <a:prstGeom prst="rect">
              <a:avLst/>
            </a:prstGeom>
          </p:spPr>
        </p:pic>
      </p:grpSp>
    </p:spTree>
    <p:extLst>
      <p:ext uri="{BB962C8B-B14F-4D97-AF65-F5344CB8AC3E}">
        <p14:creationId xmlns:p14="http://schemas.microsoft.com/office/powerpoint/2010/main" val="31812562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3356"/>
            <a:ext cx="9144000" cy="6939309"/>
            <a:chOff x="0" y="3356"/>
            <a:chExt cx="9144000" cy="6939309"/>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3356"/>
              <a:ext cx="9144000" cy="6858000"/>
            </a:xfrm>
            <a:prstGeom prst="rect">
              <a:avLst/>
            </a:prstGeom>
          </p:spPr>
        </p:pic>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0952" b="93333" l="786" r="99714"/>
                      </a14:imgEffect>
                    </a14:imgLayer>
                  </a14:imgProps>
                </a:ext>
              </a:extLst>
            </a:blip>
            <a:stretch>
              <a:fillRect/>
            </a:stretch>
          </p:blipFill>
          <p:spPr>
            <a:xfrm>
              <a:off x="127000" y="5469465"/>
              <a:ext cx="2455333" cy="1473200"/>
            </a:xfrm>
            <a:prstGeom prst="rect">
              <a:avLst/>
            </a:prstGeom>
          </p:spPr>
        </p:pic>
        <p:pic>
          <p:nvPicPr>
            <p:cNvPr id="3" name="Picture 2"/>
            <p:cNvPicPr>
              <a:picLocks noChangeAspect="1"/>
            </p:cNvPicPr>
            <p:nvPr/>
          </p:nvPicPr>
          <p:blipFill>
            <a:blip r:embed="rId6">
              <a:extLst>
                <a:ext uri="{BEBA8EAE-BF5A-486C-A8C5-ECC9F3942E4B}">
                  <a14:imgProps xmlns:a14="http://schemas.microsoft.com/office/drawing/2010/main">
                    <a14:imgLayer r:embed="rId7">
                      <a14:imgEffect>
                        <a14:backgroundRemoval t="5333" b="98563" l="0" r="100000">
                          <a14:foregroundMark x1="33031" y1="17500" x2="33031" y2="17500"/>
                        </a14:backgroundRemoval>
                      </a14:imgEffect>
                    </a14:imgLayer>
                  </a14:imgProps>
                </a:ext>
              </a:extLst>
            </a:blip>
            <a:stretch>
              <a:fillRect/>
            </a:stretch>
          </p:blipFill>
          <p:spPr>
            <a:xfrm>
              <a:off x="7535333" y="4529665"/>
              <a:ext cx="1608667" cy="2413000"/>
            </a:xfrm>
            <a:prstGeom prst="rect">
              <a:avLst/>
            </a:prstGeom>
          </p:spPr>
        </p:pic>
        <p:pic>
          <p:nvPicPr>
            <p:cNvPr id="9" name="Picture 8"/>
            <p:cNvPicPr>
              <a:picLocks noChangeAspect="1"/>
            </p:cNvPicPr>
            <p:nvPr/>
          </p:nvPicPr>
          <p:blipFill>
            <a:blip r:embed="rId8"/>
            <a:stretch>
              <a:fillRect/>
            </a:stretch>
          </p:blipFill>
          <p:spPr>
            <a:xfrm>
              <a:off x="5314245" y="4981221"/>
              <a:ext cx="2960265" cy="1722967"/>
            </a:xfrm>
            <a:prstGeom prst="rect">
              <a:avLst/>
            </a:prstGeom>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ackgroundRemoval t="3695" b="89954" l="10000" r="93192"/>
                      </a14:imgEffect>
                    </a14:imgLayer>
                  </a14:imgProps>
                </a:ext>
              </a:extLst>
            </a:blip>
            <a:stretch>
              <a:fillRect/>
            </a:stretch>
          </p:blipFill>
          <p:spPr>
            <a:xfrm>
              <a:off x="2441221" y="5128432"/>
              <a:ext cx="2723445" cy="1814233"/>
            </a:xfrm>
            <a:prstGeom prst="rect">
              <a:avLst/>
            </a:prstGeom>
          </p:spPr>
        </p:pic>
        <p:pic>
          <p:nvPicPr>
            <p:cNvPr id="6" name="Picture 5"/>
            <p:cNvPicPr>
              <a:picLocks noChangeAspect="1"/>
            </p:cNvPicPr>
            <p:nvPr/>
          </p:nvPicPr>
          <p:blipFill>
            <a:blip r:embed="rId11"/>
            <a:stretch>
              <a:fillRect/>
            </a:stretch>
          </p:blipFill>
          <p:spPr>
            <a:xfrm>
              <a:off x="2518772" y="2547885"/>
              <a:ext cx="5291787" cy="2139881"/>
            </a:xfrm>
            <a:prstGeom prst="rect">
              <a:avLst/>
            </a:prstGeom>
          </p:spPr>
        </p:pic>
      </p:grpSp>
    </p:spTree>
    <p:extLst>
      <p:ext uri="{BB962C8B-B14F-4D97-AF65-F5344CB8AC3E}">
        <p14:creationId xmlns:p14="http://schemas.microsoft.com/office/powerpoint/2010/main" val="18524331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ackgroundRemoval t="0" b="98734" l="0" r="100000">
                          <a14:foregroundMark x1="90153" y1="89494" x2="90153" y2="89494"/>
                          <a14:foregroundMark x1="87023" y1="58608" x2="87023" y2="58608"/>
                          <a14:foregroundMark x1="91527" y1="48608" x2="91527" y2="48608"/>
                          <a14:foregroundMark x1="89847" y1="71392" x2="89847" y2="71392"/>
                          <a14:foregroundMark x1="6641" y1="23671" x2="6641" y2="23671"/>
                          <a14:foregroundMark x1="7099" y1="56962" x2="7099" y2="56962"/>
                          <a14:foregroundMark x1="8779" y1="46962" x2="8779" y2="46962"/>
                          <a14:foregroundMark x1="12519" y1="52278" x2="12519" y2="52278"/>
                          <a14:foregroundMark x1="12672" y1="43038" x2="12672" y2="43038"/>
                          <a14:foregroundMark x1="9237" y1="84304" x2="9237" y2="84304"/>
                          <a14:foregroundMark x1="24198" y1="90506" x2="24198" y2="90506"/>
                          <a14:foregroundMark x1="44427" y1="83924" x2="44427" y2="83924"/>
                          <a14:foregroundMark x1="66489" y1="81519" x2="66489" y2="81519"/>
                          <a14:foregroundMark x1="60611" y1="74937" x2="60611" y2="74937"/>
                          <a14:foregroundMark x1="51374" y1="81519" x2="51374" y2="81519"/>
                          <a14:foregroundMark x1="45038" y1="75570" x2="45038" y2="75570"/>
                          <a14:foregroundMark x1="34580" y1="79241" x2="34580" y2="79241"/>
                          <a14:foregroundMark x1="23588" y1="78987" x2="23588" y2="78987"/>
                          <a14:backgroundMark x1="63893" y1="42152" x2="63893" y2="42152"/>
                        </a14:backgroundRemoval>
                      </a14:imgEffect>
                    </a14:imgLayer>
                  </a14:imgProps>
                </a:ext>
              </a:extLst>
            </a:blip>
            <a:srcRect l="7253" t="12756" r="7253" b="14815"/>
            <a:stretch/>
          </p:blipFill>
          <p:spPr>
            <a:xfrm>
              <a:off x="0" y="0"/>
              <a:ext cx="9144000" cy="68580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25" b="98875" l="0" r="99844">
                          <a14:foregroundMark x1="6797" y1="64063" x2="6797" y2="64063"/>
                          <a14:foregroundMark x1="2461" y1="54188" x2="2461" y2="54188"/>
                          <a14:foregroundMark x1="7734" y1="53188" x2="7734" y2="53188"/>
                          <a14:foregroundMark x1="4180" y1="73688" x2="4180" y2="73688"/>
                          <a14:foregroundMark x1="10508" y1="71750" x2="10508" y2="71750"/>
                          <a14:foregroundMark x1="17891" y1="83313" x2="17891" y2="83313"/>
                          <a14:foregroundMark x1="14492" y1="81625" x2="14492" y2="81625"/>
                          <a14:foregroundMark x1="1406" y1="52000" x2="1406" y2="52000"/>
                          <a14:foregroundMark x1="4180" y1="90500" x2="4180" y2="90500"/>
                          <a14:foregroundMark x1="8633" y1="91250" x2="8633" y2="91250"/>
                          <a14:foregroundMark x1="23320" y1="92938" x2="23320" y2="92938"/>
                          <a14:foregroundMark x1="35195" y1="94938" x2="35195" y2="94938"/>
                          <a14:foregroundMark x1="41992" y1="84313" x2="41992" y2="84313"/>
                          <a14:foregroundMark x1="39180" y1="78125" x2="39180" y2="78125"/>
                          <a14:foregroundMark x1="53242" y1="92000" x2="53242" y2="92000"/>
                          <a14:foregroundMark x1="68047" y1="90500" x2="68047" y2="90500"/>
                          <a14:foregroundMark x1="54336" y1="83313" x2="54336" y2="83313"/>
                          <a14:foregroundMark x1="46602" y1="90750" x2="46602" y2="90750"/>
                          <a14:foregroundMark x1="38594" y1="94188" x2="38594" y2="94188"/>
                          <a14:foregroundMark x1="59883" y1="94188" x2="59883" y2="94188"/>
                          <a14:foregroundMark x1="82109" y1="93938" x2="82109" y2="93938"/>
                          <a14:foregroundMark x1="82109" y1="82375" x2="82109" y2="82375"/>
                          <a14:backgroundMark x1="6328" y1="25313" x2="6328" y2="25313"/>
                          <a14:backgroundMark x1="16367" y1="72688" x2="16367" y2="72688"/>
                          <a14:backgroundMark x1="14063" y1="62813" x2="14063" y2="62813"/>
                          <a14:backgroundMark x1="5547" y1="82125" x2="5547" y2="82125"/>
                          <a14:backgroundMark x1="2422" y1="64000" x2="2422" y2="64000"/>
                          <a14:backgroundMark x1="1367" y1="72875" x2="1367" y2="72875"/>
                          <a14:backgroundMark x1="9336" y1="8625" x2="9336" y2="8625"/>
                        </a14:backgroundRemoval>
                      </a14:imgEffect>
                    </a14:imgLayer>
                  </a14:imgProps>
                </a:ext>
              </a:extLst>
            </a:blip>
            <a:stretch>
              <a:fillRect/>
            </a:stretch>
          </p:blipFill>
          <p:spPr>
            <a:xfrm>
              <a:off x="5065889" y="4309181"/>
              <a:ext cx="4078111" cy="2548819"/>
            </a:xfrm>
            <a:prstGeom prst="rect">
              <a:avLst/>
            </a:prstGeom>
          </p:spPr>
        </p:pic>
        <p:pic>
          <p:nvPicPr>
            <p:cNvPr id="3" name="Picture 2"/>
            <p:cNvPicPr>
              <a:picLocks noChangeAspect="1"/>
            </p:cNvPicPr>
            <p:nvPr/>
          </p:nvPicPr>
          <p:blipFill>
            <a:blip r:embed="rId6"/>
            <a:stretch>
              <a:fillRect/>
            </a:stretch>
          </p:blipFill>
          <p:spPr>
            <a:xfrm>
              <a:off x="2840526" y="2706537"/>
              <a:ext cx="4834547" cy="1993565"/>
            </a:xfrm>
            <a:prstGeom prst="rect">
              <a:avLst/>
            </a:prstGeom>
          </p:spPr>
        </p:pic>
      </p:grpSp>
    </p:spTree>
    <p:extLst>
      <p:ext uri="{BB962C8B-B14F-4D97-AF65-F5344CB8AC3E}">
        <p14:creationId xmlns:p14="http://schemas.microsoft.com/office/powerpoint/2010/main" val="1422971687"/>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XFXZ 8 TRIVIA NIGHT">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2799</TotalTime>
  <Words>1299</Words>
  <Application>Microsoft Office PowerPoint</Application>
  <PresentationFormat>On-screen Show (4:3)</PresentationFormat>
  <Paragraphs>98</Paragraphs>
  <Slides>55</Slides>
  <Notes>19</Notes>
  <HiddenSlides>2</HiddenSlides>
  <MMClips>4</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55</vt:i4>
      </vt:variant>
    </vt:vector>
  </HeadingPairs>
  <TitlesOfParts>
    <vt:vector size="68" baseType="lpstr">
      <vt:lpstr>Aku &amp; Kamu</vt:lpstr>
      <vt:lpstr>Microsoft JhengHei</vt:lpstr>
      <vt:lpstr>Microsoft YaHei UI</vt:lpstr>
      <vt:lpstr>宋体</vt:lpstr>
      <vt:lpstr>微软雅黑</vt:lpstr>
      <vt:lpstr>方正综艺简体</vt:lpstr>
      <vt:lpstr>等线</vt:lpstr>
      <vt:lpstr>Arial</vt:lpstr>
      <vt:lpstr>Calibri</vt:lpstr>
      <vt:lpstr>Century Gothic</vt:lpstr>
      <vt:lpstr>Garamond</vt:lpstr>
      <vt:lpstr>Office Theme</vt:lpstr>
      <vt:lpstr>XFXZ 8 TRIVIA NIGHT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Response : The Divine Exchange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dc:creator>
  <cp:lastModifiedBy>Seetoh Leng</cp:lastModifiedBy>
  <cp:revision>102</cp:revision>
  <dcterms:created xsi:type="dcterms:W3CDTF">2019-03-07T07:14:10Z</dcterms:created>
  <dcterms:modified xsi:type="dcterms:W3CDTF">2019-08-30T01:28:31Z</dcterms:modified>
</cp:coreProperties>
</file>