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7"/>
  </p:notesMasterIdLst>
  <p:sldIdLst>
    <p:sldId id="327" r:id="rId2"/>
    <p:sldId id="256" r:id="rId3"/>
    <p:sldId id="328" r:id="rId4"/>
    <p:sldId id="333" r:id="rId5"/>
    <p:sldId id="329" r:id="rId6"/>
    <p:sldId id="334" r:id="rId7"/>
    <p:sldId id="319" r:id="rId8"/>
    <p:sldId id="335"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323" r:id="rId35"/>
    <p:sldId id="331" r:id="rId36"/>
    <p:sldId id="332" r:id="rId37"/>
    <p:sldId id="288" r:id="rId38"/>
    <p:sldId id="259" r:id="rId39"/>
    <p:sldId id="306" r:id="rId40"/>
    <p:sldId id="307" r:id="rId41"/>
    <p:sldId id="308" r:id="rId42"/>
    <p:sldId id="309" r:id="rId43"/>
    <p:sldId id="310" r:id="rId44"/>
    <p:sldId id="311" r:id="rId45"/>
    <p:sldId id="312" r:id="rId46"/>
    <p:sldId id="313" r:id="rId47"/>
    <p:sldId id="289" r:id="rId48"/>
    <p:sldId id="260" r:id="rId49"/>
    <p:sldId id="290" r:id="rId50"/>
    <p:sldId id="291" r:id="rId51"/>
    <p:sldId id="292" r:id="rId52"/>
    <p:sldId id="293" r:id="rId53"/>
    <p:sldId id="296" r:id="rId54"/>
    <p:sldId id="297" r:id="rId55"/>
    <p:sldId id="298" r:id="rId56"/>
    <p:sldId id="299" r:id="rId57"/>
    <p:sldId id="314" r:id="rId58"/>
    <p:sldId id="301" r:id="rId59"/>
    <p:sldId id="300" r:id="rId60"/>
    <p:sldId id="302" r:id="rId61"/>
    <p:sldId id="303" r:id="rId62"/>
    <p:sldId id="304" r:id="rId63"/>
    <p:sldId id="321" r:id="rId64"/>
    <p:sldId id="342" r:id="rId65"/>
    <p:sldId id="336" r:id="rId66"/>
    <p:sldId id="337" r:id="rId67"/>
    <p:sldId id="322" r:id="rId68"/>
    <p:sldId id="315" r:id="rId69"/>
    <p:sldId id="338" r:id="rId70"/>
    <p:sldId id="339" r:id="rId71"/>
    <p:sldId id="340" r:id="rId72"/>
    <p:sldId id="261" r:id="rId73"/>
    <p:sldId id="341" r:id="rId74"/>
    <p:sldId id="324" r:id="rId75"/>
    <p:sldId id="262" r:id="rId7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1F2B0D"/>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190" autoAdjust="0"/>
    <p:restoredTop sz="74934" autoAdjust="0"/>
  </p:normalViewPr>
  <p:slideViewPr>
    <p:cSldViewPr snapToGrid="0" snapToObjects="1">
      <p:cViewPr varScale="1">
        <p:scale>
          <a:sx n="59" d="100"/>
          <a:sy n="59" d="100"/>
        </p:scale>
        <p:origin x="43" y="8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8583"/>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S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3C7D65-5034-498F-B8DE-704BB9681715}" type="datetimeFigureOut">
              <a:rPr lang="en-SG" smtClean="0"/>
              <a:t>4/9/2019</a:t>
            </a:fld>
            <a:endParaRPr lang="en-SG"/>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S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S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S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C1B309-E7A1-46D4-807D-8523C1966ACA}" type="slidenum">
              <a:rPr lang="en-SG" smtClean="0"/>
              <a:t>‹#›</a:t>
            </a:fld>
            <a:endParaRPr lang="en-SG"/>
          </a:p>
        </p:txBody>
      </p:sp>
    </p:spTree>
    <p:extLst>
      <p:ext uri="{BB962C8B-B14F-4D97-AF65-F5344CB8AC3E}">
        <p14:creationId xmlns:p14="http://schemas.microsoft.com/office/powerpoint/2010/main" val="2319135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z="1200" b="0" i="0" u="none" strike="noStrike" kern="1200" dirty="0" smtClean="0">
                <a:solidFill>
                  <a:schemeClr val="tx1"/>
                </a:solidFill>
                <a:effectLst/>
                <a:latin typeface="+mn-lt"/>
                <a:ea typeface="+mn-ea"/>
                <a:cs typeface="+mn-cs"/>
              </a:rPr>
              <a:t>准备工作：</a:t>
            </a:r>
            <a:endParaRPr lang="en-SG" altLang="zh-CN" sz="1200" b="0" i="0" u="none" strike="noStrike" kern="1200" dirty="0" smtClean="0">
              <a:solidFill>
                <a:schemeClr val="tx1"/>
              </a:solidFill>
              <a:effectLst/>
              <a:latin typeface="+mn-lt"/>
              <a:ea typeface="+mn-ea"/>
              <a:cs typeface="+mn-cs"/>
            </a:endParaRPr>
          </a:p>
          <a:p>
            <a:r>
              <a:rPr lang="en-US" sz="1200" b="0" i="0" u="none" strike="noStrike" kern="1200" dirty="0" smtClean="0">
                <a:solidFill>
                  <a:schemeClr val="tx1"/>
                </a:solidFill>
                <a:effectLst/>
                <a:latin typeface="+mn-lt"/>
                <a:ea typeface="+mn-ea"/>
                <a:cs typeface="+mn-cs"/>
              </a:rPr>
              <a:t>1. </a:t>
            </a:r>
            <a:r>
              <a:rPr lang="zh-CN" altLang="en-US" sz="1200" b="0" i="0" u="none" strike="noStrike" kern="1200" dirty="0" smtClean="0">
                <a:solidFill>
                  <a:schemeClr val="tx1"/>
                </a:solidFill>
                <a:effectLst/>
                <a:latin typeface="+mn-lt"/>
                <a:ea typeface="+mn-ea"/>
                <a:cs typeface="+mn-cs"/>
              </a:rPr>
              <a:t>用胶带将房间分成两部分。</a:t>
            </a:r>
            <a:endParaRPr lang="en-US" sz="1200" b="0" i="0" u="none" strike="noStrike" kern="1200" baseline="0" dirty="0" smtClean="0">
              <a:solidFill>
                <a:schemeClr val="tx1"/>
              </a:solidFill>
              <a:effectLst/>
              <a:latin typeface="+mn-lt"/>
              <a:ea typeface="+mn-ea"/>
              <a:cs typeface="+mn-cs"/>
            </a:endParaRPr>
          </a:p>
          <a:p>
            <a:pPr marL="0" indent="0">
              <a:buNone/>
            </a:pPr>
            <a:r>
              <a:rPr lang="en-US" altLang="zh-CN" sz="1200" b="0" i="0" u="none" strike="noStrike" kern="1200" baseline="0" dirty="0" smtClean="0">
                <a:solidFill>
                  <a:schemeClr val="tx1"/>
                </a:solidFill>
                <a:effectLst/>
                <a:latin typeface="+mn-lt"/>
                <a:ea typeface="+mn-ea"/>
                <a:cs typeface="+mn-cs"/>
              </a:rPr>
              <a:t>2. </a:t>
            </a:r>
            <a:r>
              <a:rPr lang="zh-CN" altLang="en-US" sz="1200" b="0" i="0" u="none" strike="noStrike" kern="1200" baseline="0" dirty="0" smtClean="0">
                <a:solidFill>
                  <a:schemeClr val="tx1"/>
                </a:solidFill>
                <a:effectLst/>
                <a:latin typeface="+mn-lt"/>
                <a:ea typeface="+mn-ea"/>
                <a:cs typeface="+mn-cs"/>
              </a:rPr>
              <a:t>准备</a:t>
            </a:r>
            <a:r>
              <a:rPr lang="en-US" altLang="zh-CN" sz="1200" b="0" i="0" u="none" strike="noStrike" kern="1200" baseline="0" dirty="0" smtClean="0">
                <a:solidFill>
                  <a:schemeClr val="tx1"/>
                </a:solidFill>
                <a:effectLst/>
                <a:latin typeface="+mn-lt"/>
                <a:ea typeface="+mn-ea"/>
                <a:cs typeface="+mn-cs"/>
              </a:rPr>
              <a:t>30</a:t>
            </a:r>
            <a:r>
              <a:rPr lang="zh-CN" altLang="en-US" sz="1200" b="0" i="0" u="none" strike="noStrike" kern="1200" baseline="0" dirty="0" smtClean="0">
                <a:solidFill>
                  <a:schemeClr val="tx1"/>
                </a:solidFill>
                <a:effectLst/>
                <a:latin typeface="+mn-lt"/>
                <a:ea typeface="+mn-ea"/>
                <a:cs typeface="+mn-cs"/>
              </a:rPr>
              <a:t>个气球，</a:t>
            </a:r>
            <a:r>
              <a:rPr lang="en-US" altLang="zh-CN" sz="1200" b="0" i="0" u="none" strike="noStrike" kern="1200" baseline="0" dirty="0" smtClean="0">
                <a:solidFill>
                  <a:schemeClr val="tx1"/>
                </a:solidFill>
                <a:effectLst/>
                <a:latin typeface="+mn-lt"/>
                <a:ea typeface="+mn-ea"/>
                <a:cs typeface="+mn-cs"/>
              </a:rPr>
              <a:t>15</a:t>
            </a:r>
            <a:r>
              <a:rPr lang="zh-CN" altLang="en-US" sz="1200" b="0" i="0" u="none" strike="noStrike" kern="1200" baseline="0" dirty="0" smtClean="0">
                <a:solidFill>
                  <a:schemeClr val="tx1"/>
                </a:solidFill>
                <a:effectLst/>
                <a:latin typeface="+mn-lt"/>
                <a:ea typeface="+mn-ea"/>
                <a:cs typeface="+mn-cs"/>
              </a:rPr>
              <a:t>个气球将有正面的短语或文字</a:t>
            </a:r>
            <a:r>
              <a:rPr lang="en-US" altLang="zh-CN" sz="1200" b="0" i="0" u="none" strike="noStrike" kern="1200" baseline="0" dirty="0" smtClean="0">
                <a:solidFill>
                  <a:schemeClr val="tx1"/>
                </a:solidFill>
                <a:effectLst/>
                <a:latin typeface="+mn-lt"/>
                <a:ea typeface="+mn-ea"/>
                <a:cs typeface="+mn-cs"/>
              </a:rPr>
              <a:t>; 15</a:t>
            </a:r>
            <a:r>
              <a:rPr lang="zh-CN" altLang="en-US" sz="1200" b="0" i="0" u="none" strike="noStrike" kern="1200" baseline="0" dirty="0" smtClean="0">
                <a:solidFill>
                  <a:schemeClr val="tx1"/>
                </a:solidFill>
                <a:effectLst/>
                <a:latin typeface="+mn-lt"/>
                <a:ea typeface="+mn-ea"/>
                <a:cs typeface="+mn-cs"/>
              </a:rPr>
              <a:t>个气球有负面的文字。</a:t>
            </a:r>
            <a:endParaRPr lang="en-US" altLang="zh-CN" sz="1200" b="0" i="0" u="none" strike="noStrike" kern="1200" baseline="0" dirty="0" smtClean="0">
              <a:solidFill>
                <a:schemeClr val="tx1"/>
              </a:solidFill>
              <a:effectLst/>
              <a:latin typeface="+mn-lt"/>
              <a:ea typeface="+mn-ea"/>
              <a:cs typeface="+mn-cs"/>
            </a:endParaRPr>
          </a:p>
          <a:p>
            <a:pPr marL="0" indent="0">
              <a:buNone/>
            </a:pPr>
            <a:r>
              <a:rPr lang="zh-CN" altLang="en-US" sz="1200" b="0" i="0" u="none" strike="noStrike" kern="1200" baseline="0" dirty="0" smtClean="0">
                <a:solidFill>
                  <a:schemeClr val="tx1"/>
                </a:solidFill>
                <a:effectLst/>
                <a:latin typeface="+mn-lt"/>
                <a:ea typeface="+mn-ea"/>
                <a:cs typeface="+mn-cs"/>
              </a:rPr>
              <a:t>注意：</a:t>
            </a:r>
            <a:endParaRPr lang="en-US" altLang="zh-CN" sz="1200" b="0" i="0" u="none" strike="noStrike" kern="1200" baseline="0" dirty="0" smtClean="0">
              <a:solidFill>
                <a:schemeClr val="tx1"/>
              </a:solidFill>
              <a:effectLst/>
              <a:latin typeface="+mn-lt"/>
              <a:ea typeface="+mn-ea"/>
              <a:cs typeface="+mn-cs"/>
            </a:endParaRPr>
          </a:p>
          <a:p>
            <a:pPr marL="0" indent="0">
              <a:buNone/>
            </a:pPr>
            <a:r>
              <a:rPr lang="zh-CN" altLang="en-US" sz="1200" b="0" i="0" u="none" strike="noStrike" kern="1200" dirty="0" smtClean="0">
                <a:solidFill>
                  <a:schemeClr val="tx1"/>
                </a:solidFill>
                <a:effectLst/>
                <a:latin typeface="+mn-lt"/>
                <a:ea typeface="+mn-ea"/>
                <a:cs typeface="+mn-cs"/>
              </a:rPr>
              <a:t>无论有多年轻或者多年长，每个人都需要做出正确的选择，我们需要摆脱错误的选择。我们每天都必须作出这些选择，</a:t>
            </a:r>
            <a:r>
              <a:rPr lang="zh-CN" altLang="en-US" sz="1200" b="0" i="0" u="none" strike="noStrike" kern="1200" smtClean="0">
                <a:solidFill>
                  <a:schemeClr val="tx1"/>
                </a:solidFill>
                <a:effectLst/>
                <a:latin typeface="+mn-lt"/>
                <a:ea typeface="+mn-ea"/>
                <a:cs typeface="+mn-cs"/>
              </a:rPr>
              <a:t>而有时候是</a:t>
            </a:r>
            <a:r>
              <a:rPr lang="zh-CN" altLang="en-US" sz="1200" b="0" i="0" u="none" strike="noStrike" kern="1200" dirty="0" smtClean="0">
                <a:solidFill>
                  <a:schemeClr val="tx1"/>
                </a:solidFill>
                <a:effectLst/>
                <a:latin typeface="+mn-lt"/>
                <a:ea typeface="+mn-ea"/>
                <a:cs typeface="+mn-cs"/>
              </a:rPr>
              <a:t>难以割舍的坏事给我们带来了。</a:t>
            </a:r>
            <a:endParaRPr lang="en-US" sz="1200" b="0" i="0" u="none" strike="noStrike" kern="1200" dirty="0" smtClean="0">
              <a:solidFill>
                <a:schemeClr val="tx1"/>
              </a:solidFill>
              <a:effectLst/>
              <a:latin typeface="+mn-lt"/>
              <a:ea typeface="+mn-ea"/>
              <a:cs typeface="+mn-cs"/>
            </a:endParaRPr>
          </a:p>
          <a:p>
            <a:pPr marL="0" indent="0">
              <a:buNone/>
            </a:pPr>
            <a:r>
              <a:rPr lang="en-US" sz="1200" b="0" i="0" u="none" strike="noStrike" kern="1200" dirty="0" smtClean="0">
                <a:solidFill>
                  <a:schemeClr val="tx1"/>
                </a:solidFill>
                <a:effectLst/>
                <a:latin typeface="+mn-lt"/>
                <a:ea typeface="+mn-ea"/>
                <a:cs typeface="+mn-cs"/>
              </a:rPr>
              <a:t>We must make these choices every day, and that some days it is difficult to let go of the bad things that bring us down. We cannot give up and give in.</a:t>
            </a:r>
            <a:endParaRPr lang="en-SG" dirty="0"/>
          </a:p>
        </p:txBody>
      </p:sp>
      <p:sp>
        <p:nvSpPr>
          <p:cNvPr id="4" name="Slide Number Placeholder 3"/>
          <p:cNvSpPr>
            <a:spLocks noGrp="1"/>
          </p:cNvSpPr>
          <p:nvPr>
            <p:ph type="sldNum" sz="quarter" idx="10"/>
          </p:nvPr>
        </p:nvSpPr>
        <p:spPr/>
        <p:txBody>
          <a:bodyPr/>
          <a:lstStyle/>
          <a:p>
            <a:fld id="{21C1B309-E7A1-46D4-807D-8523C1966ACA}" type="slidenum">
              <a:rPr lang="en-SG" smtClean="0"/>
              <a:t>4</a:t>
            </a:fld>
            <a:endParaRPr lang="en-SG"/>
          </a:p>
        </p:txBody>
      </p:sp>
    </p:spTree>
    <p:extLst>
      <p:ext uri="{BB962C8B-B14F-4D97-AF65-F5344CB8AC3E}">
        <p14:creationId xmlns:p14="http://schemas.microsoft.com/office/powerpoint/2010/main" val="1047349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G" dirty="0"/>
          </a:p>
        </p:txBody>
      </p:sp>
      <p:sp>
        <p:nvSpPr>
          <p:cNvPr id="4" name="Slide Number Placeholder 3"/>
          <p:cNvSpPr>
            <a:spLocks noGrp="1"/>
          </p:cNvSpPr>
          <p:nvPr>
            <p:ph type="sldNum" sz="quarter" idx="10"/>
          </p:nvPr>
        </p:nvSpPr>
        <p:spPr/>
        <p:txBody>
          <a:bodyPr/>
          <a:lstStyle/>
          <a:p>
            <a:fld id="{21C1B309-E7A1-46D4-807D-8523C1966ACA}" type="slidenum">
              <a:rPr lang="en-SG" smtClean="0"/>
              <a:t>6</a:t>
            </a:fld>
            <a:endParaRPr lang="en-SG"/>
          </a:p>
        </p:txBody>
      </p:sp>
    </p:spTree>
    <p:extLst>
      <p:ext uri="{BB962C8B-B14F-4D97-AF65-F5344CB8AC3E}">
        <p14:creationId xmlns:p14="http://schemas.microsoft.com/office/powerpoint/2010/main" val="4228877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1C1B309-E7A1-46D4-807D-8523C1966ACA}" type="slidenum">
              <a:rPr lang="en-SG" smtClean="0"/>
              <a:t>9</a:t>
            </a:fld>
            <a:endParaRPr lang="en-SG"/>
          </a:p>
        </p:txBody>
      </p:sp>
    </p:spTree>
    <p:extLst>
      <p:ext uri="{BB962C8B-B14F-4D97-AF65-F5344CB8AC3E}">
        <p14:creationId xmlns:p14="http://schemas.microsoft.com/office/powerpoint/2010/main" val="1672927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G" dirty="0"/>
          </a:p>
        </p:txBody>
      </p:sp>
      <p:sp>
        <p:nvSpPr>
          <p:cNvPr id="4" name="Slide Number Placeholder 3"/>
          <p:cNvSpPr>
            <a:spLocks noGrp="1"/>
          </p:cNvSpPr>
          <p:nvPr>
            <p:ph type="sldNum" sz="quarter" idx="10"/>
          </p:nvPr>
        </p:nvSpPr>
        <p:spPr/>
        <p:txBody>
          <a:bodyPr/>
          <a:lstStyle/>
          <a:p>
            <a:fld id="{21C1B309-E7A1-46D4-807D-8523C1966ACA}" type="slidenum">
              <a:rPr lang="en-SG" smtClean="0"/>
              <a:t>37</a:t>
            </a:fld>
            <a:endParaRPr lang="en-SG"/>
          </a:p>
        </p:txBody>
      </p:sp>
    </p:spTree>
    <p:extLst>
      <p:ext uri="{BB962C8B-B14F-4D97-AF65-F5344CB8AC3E}">
        <p14:creationId xmlns:p14="http://schemas.microsoft.com/office/powerpoint/2010/main" val="2760581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x-none"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x-none" smtClean="0"/>
              <a:t>Click to edit Master subtitle style</a:t>
            </a:r>
            <a:endParaRPr lang="en-US"/>
          </a:p>
        </p:txBody>
      </p:sp>
      <p:sp>
        <p:nvSpPr>
          <p:cNvPr id="4" name="Date Placeholder 3"/>
          <p:cNvSpPr>
            <a:spLocks noGrp="1"/>
          </p:cNvSpPr>
          <p:nvPr>
            <p:ph type="dt" sz="half" idx="10"/>
          </p:nvPr>
        </p:nvSpPr>
        <p:spPr/>
        <p:txBody>
          <a:bodyPr/>
          <a:lstStyle/>
          <a:p>
            <a:fld id="{4B73CD50-4D10-764D-B6BC-AADC31D04977}" type="datetimeFigureOut">
              <a:rPr lang="en-US" smtClean="0"/>
              <a:t>04-Sep-19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810BE17-5C9F-E147-A7E1-65FB3F90BFEC}" type="slidenum">
              <a:rPr lang="en-US" smtClean="0"/>
              <a:t>‹#›</a:t>
            </a:fld>
            <a:endParaRPr lang="en-US"/>
          </a:p>
        </p:txBody>
      </p:sp>
    </p:spTree>
    <p:extLst>
      <p:ext uri="{BB962C8B-B14F-4D97-AF65-F5344CB8AC3E}">
        <p14:creationId xmlns:p14="http://schemas.microsoft.com/office/powerpoint/2010/main" val="331472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smtClean="0"/>
              <a:t>Click to edit Master title style</a:t>
            </a:r>
            <a:endParaRPr lang="en-US"/>
          </a:p>
        </p:txBody>
      </p:sp>
      <p:sp>
        <p:nvSpPr>
          <p:cNvPr id="3" name="Content Placeholder 2"/>
          <p:cNvSpPr>
            <a:spLocks noGrp="1"/>
          </p:cNvSpPr>
          <p:nvPr>
            <p:ph idx="1"/>
          </p:nvPr>
        </p:nvSpPr>
        <p:spPr/>
        <p:txBody>
          <a:body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a:p>
        </p:txBody>
      </p:sp>
      <p:sp>
        <p:nvSpPr>
          <p:cNvPr id="4" name="Date Placeholder 3"/>
          <p:cNvSpPr>
            <a:spLocks noGrp="1"/>
          </p:cNvSpPr>
          <p:nvPr>
            <p:ph type="dt" sz="half" idx="10"/>
          </p:nvPr>
        </p:nvSpPr>
        <p:spPr/>
        <p:txBody>
          <a:bodyPr/>
          <a:lstStyle/>
          <a:p>
            <a:fld id="{4B73CD50-4D10-764D-B6BC-AADC31D04977}" type="datetimeFigureOut">
              <a:rPr lang="en-US" smtClean="0"/>
              <a:t>04-Sep-19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810BE17-5C9F-E147-A7E1-65FB3F90BFEC}" type="slidenum">
              <a:rPr lang="en-US" smtClean="0"/>
              <a:t>‹#›</a:t>
            </a:fld>
            <a:endParaRPr lang="en-US"/>
          </a:p>
        </p:txBody>
      </p:sp>
    </p:spTree>
    <p:extLst>
      <p:ext uri="{BB962C8B-B14F-4D97-AF65-F5344CB8AC3E}">
        <p14:creationId xmlns:p14="http://schemas.microsoft.com/office/powerpoint/2010/main" val="2212383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x-none"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x-none" smtClean="0"/>
              <a:t>Click to edit Master text styles</a:t>
            </a:r>
          </a:p>
        </p:txBody>
      </p:sp>
      <p:sp>
        <p:nvSpPr>
          <p:cNvPr id="4" name="Date Placeholder 3"/>
          <p:cNvSpPr>
            <a:spLocks noGrp="1"/>
          </p:cNvSpPr>
          <p:nvPr>
            <p:ph type="dt" sz="half" idx="10"/>
          </p:nvPr>
        </p:nvSpPr>
        <p:spPr/>
        <p:txBody>
          <a:bodyPr/>
          <a:lstStyle/>
          <a:p>
            <a:fld id="{4B73CD50-4D10-764D-B6BC-AADC31D04977}" type="datetimeFigureOut">
              <a:rPr lang="en-US" smtClean="0"/>
              <a:t>04-Sep-19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810BE17-5C9F-E147-A7E1-65FB3F90BFEC}" type="slidenum">
              <a:rPr lang="en-US" smtClean="0"/>
              <a:t>‹#›</a:t>
            </a:fld>
            <a:endParaRPr lang="en-US"/>
          </a:p>
        </p:txBody>
      </p:sp>
    </p:spTree>
    <p:extLst>
      <p:ext uri="{BB962C8B-B14F-4D97-AF65-F5344CB8AC3E}">
        <p14:creationId xmlns:p14="http://schemas.microsoft.com/office/powerpoint/2010/main" val="2664479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a:p>
        </p:txBody>
      </p:sp>
      <p:sp>
        <p:nvSpPr>
          <p:cNvPr id="5" name="Date Placeholder 4"/>
          <p:cNvSpPr>
            <a:spLocks noGrp="1"/>
          </p:cNvSpPr>
          <p:nvPr>
            <p:ph type="dt" sz="half" idx="10"/>
          </p:nvPr>
        </p:nvSpPr>
        <p:spPr/>
        <p:txBody>
          <a:bodyPr/>
          <a:lstStyle/>
          <a:p>
            <a:fld id="{4B73CD50-4D10-764D-B6BC-AADC31D04977}" type="datetimeFigureOut">
              <a:rPr lang="en-US" smtClean="0"/>
              <a:t>04-Sep-19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810BE17-5C9F-E147-A7E1-65FB3F90BFEC}" type="slidenum">
              <a:rPr lang="en-US" smtClean="0"/>
              <a:t>‹#›</a:t>
            </a:fld>
            <a:endParaRPr lang="en-US"/>
          </a:p>
        </p:txBody>
      </p:sp>
    </p:spTree>
    <p:extLst>
      <p:ext uri="{BB962C8B-B14F-4D97-AF65-F5344CB8AC3E}">
        <p14:creationId xmlns:p14="http://schemas.microsoft.com/office/powerpoint/2010/main" val="3760101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x-none"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x-none"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x-none"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a:p>
        </p:txBody>
      </p:sp>
      <p:sp>
        <p:nvSpPr>
          <p:cNvPr id="7" name="Date Placeholder 6"/>
          <p:cNvSpPr>
            <a:spLocks noGrp="1"/>
          </p:cNvSpPr>
          <p:nvPr>
            <p:ph type="dt" sz="half" idx="10"/>
          </p:nvPr>
        </p:nvSpPr>
        <p:spPr/>
        <p:txBody>
          <a:bodyPr/>
          <a:lstStyle/>
          <a:p>
            <a:fld id="{4B73CD50-4D10-764D-B6BC-AADC31D04977}" type="datetimeFigureOut">
              <a:rPr lang="en-US" smtClean="0"/>
              <a:t>04-Sep-19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810BE17-5C9F-E147-A7E1-65FB3F90BFEC}" type="slidenum">
              <a:rPr lang="en-US" smtClean="0"/>
              <a:t>‹#›</a:t>
            </a:fld>
            <a:endParaRPr lang="en-US"/>
          </a:p>
        </p:txBody>
      </p:sp>
    </p:spTree>
    <p:extLst>
      <p:ext uri="{BB962C8B-B14F-4D97-AF65-F5344CB8AC3E}">
        <p14:creationId xmlns:p14="http://schemas.microsoft.com/office/powerpoint/2010/main" val="1829574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smtClean="0"/>
              <a:t>Click to edit Master title style</a:t>
            </a:r>
            <a:endParaRPr lang="en-US"/>
          </a:p>
        </p:txBody>
      </p:sp>
      <p:sp>
        <p:nvSpPr>
          <p:cNvPr id="3" name="Date Placeholder 2"/>
          <p:cNvSpPr>
            <a:spLocks noGrp="1"/>
          </p:cNvSpPr>
          <p:nvPr>
            <p:ph type="dt" sz="half" idx="10"/>
          </p:nvPr>
        </p:nvSpPr>
        <p:spPr/>
        <p:txBody>
          <a:bodyPr/>
          <a:lstStyle/>
          <a:p>
            <a:fld id="{4B73CD50-4D10-764D-B6BC-AADC31D04977}" type="datetimeFigureOut">
              <a:rPr lang="en-US" smtClean="0"/>
              <a:t>04-Sep-19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810BE17-5C9F-E147-A7E1-65FB3F90BFEC}" type="slidenum">
              <a:rPr lang="en-US" smtClean="0"/>
              <a:t>‹#›</a:t>
            </a:fld>
            <a:endParaRPr lang="en-US"/>
          </a:p>
        </p:txBody>
      </p:sp>
    </p:spTree>
    <p:extLst>
      <p:ext uri="{BB962C8B-B14F-4D97-AF65-F5344CB8AC3E}">
        <p14:creationId xmlns:p14="http://schemas.microsoft.com/office/powerpoint/2010/main" val="3642386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73CD50-4D10-764D-B6BC-AADC31D04977}" type="datetimeFigureOut">
              <a:rPr lang="en-US" smtClean="0"/>
              <a:t>04-Sep-19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810BE17-5C9F-E147-A7E1-65FB3F90BFEC}" type="slidenum">
              <a:rPr lang="en-US" smtClean="0"/>
              <a:t>‹#›</a:t>
            </a:fld>
            <a:endParaRPr lang="en-US"/>
          </a:p>
        </p:txBody>
      </p:sp>
    </p:spTree>
    <p:extLst>
      <p:ext uri="{BB962C8B-B14F-4D97-AF65-F5344CB8AC3E}">
        <p14:creationId xmlns:p14="http://schemas.microsoft.com/office/powerpoint/2010/main" val="696943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x-none"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x-none" smtClean="0"/>
              <a:t>Click to edit Master text styles</a:t>
            </a:r>
          </a:p>
        </p:txBody>
      </p:sp>
      <p:sp>
        <p:nvSpPr>
          <p:cNvPr id="5" name="Date Placeholder 4"/>
          <p:cNvSpPr>
            <a:spLocks noGrp="1"/>
          </p:cNvSpPr>
          <p:nvPr>
            <p:ph type="dt" sz="half" idx="10"/>
          </p:nvPr>
        </p:nvSpPr>
        <p:spPr/>
        <p:txBody>
          <a:bodyPr/>
          <a:lstStyle/>
          <a:p>
            <a:fld id="{4B73CD50-4D10-764D-B6BC-AADC31D04977}" type="datetimeFigureOut">
              <a:rPr lang="en-US" smtClean="0"/>
              <a:t>04-Sep-19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810BE17-5C9F-E147-A7E1-65FB3F90BFEC}" type="slidenum">
              <a:rPr lang="en-US" smtClean="0"/>
              <a:t>‹#›</a:t>
            </a:fld>
            <a:endParaRPr lang="en-US"/>
          </a:p>
        </p:txBody>
      </p:sp>
    </p:spTree>
    <p:extLst>
      <p:ext uri="{BB962C8B-B14F-4D97-AF65-F5344CB8AC3E}">
        <p14:creationId xmlns:p14="http://schemas.microsoft.com/office/powerpoint/2010/main" val="3531439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x-none"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x-none" smtClean="0"/>
              <a:t>Click to edit Master text styles</a:t>
            </a:r>
          </a:p>
        </p:txBody>
      </p:sp>
      <p:sp>
        <p:nvSpPr>
          <p:cNvPr id="5" name="Date Placeholder 4"/>
          <p:cNvSpPr>
            <a:spLocks noGrp="1"/>
          </p:cNvSpPr>
          <p:nvPr>
            <p:ph type="dt" sz="half" idx="10"/>
          </p:nvPr>
        </p:nvSpPr>
        <p:spPr/>
        <p:txBody>
          <a:bodyPr/>
          <a:lstStyle/>
          <a:p>
            <a:fld id="{4B73CD50-4D10-764D-B6BC-AADC31D04977}" type="datetimeFigureOut">
              <a:rPr lang="en-US" smtClean="0"/>
              <a:t>04-Sep-19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810BE17-5C9F-E147-A7E1-65FB3F90BFEC}" type="slidenum">
              <a:rPr lang="en-US" smtClean="0"/>
              <a:t>‹#›</a:t>
            </a:fld>
            <a:endParaRPr lang="en-US"/>
          </a:p>
        </p:txBody>
      </p:sp>
    </p:spTree>
    <p:extLst>
      <p:ext uri="{BB962C8B-B14F-4D97-AF65-F5344CB8AC3E}">
        <p14:creationId xmlns:p14="http://schemas.microsoft.com/office/powerpoint/2010/main" val="2445603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a:p>
        </p:txBody>
      </p:sp>
      <p:sp>
        <p:nvSpPr>
          <p:cNvPr id="4" name="Date Placeholder 3"/>
          <p:cNvSpPr>
            <a:spLocks noGrp="1"/>
          </p:cNvSpPr>
          <p:nvPr>
            <p:ph type="dt" sz="half" idx="10"/>
          </p:nvPr>
        </p:nvSpPr>
        <p:spPr/>
        <p:txBody>
          <a:bodyPr/>
          <a:lstStyle/>
          <a:p>
            <a:fld id="{4B73CD50-4D10-764D-B6BC-AADC31D04977}" type="datetimeFigureOut">
              <a:rPr lang="en-US" smtClean="0"/>
              <a:t>04-Sep-19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810BE17-5C9F-E147-A7E1-65FB3F90BFEC}" type="slidenum">
              <a:rPr lang="en-US" smtClean="0"/>
              <a:t>‹#›</a:t>
            </a:fld>
            <a:endParaRPr lang="en-US"/>
          </a:p>
        </p:txBody>
      </p:sp>
    </p:spTree>
    <p:extLst>
      <p:ext uri="{BB962C8B-B14F-4D97-AF65-F5344CB8AC3E}">
        <p14:creationId xmlns:p14="http://schemas.microsoft.com/office/powerpoint/2010/main" val="1396575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x-none"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a:p>
        </p:txBody>
      </p:sp>
      <p:sp>
        <p:nvSpPr>
          <p:cNvPr id="4" name="Date Placeholder 3"/>
          <p:cNvSpPr>
            <a:spLocks noGrp="1"/>
          </p:cNvSpPr>
          <p:nvPr>
            <p:ph type="dt" sz="half" idx="10"/>
          </p:nvPr>
        </p:nvSpPr>
        <p:spPr/>
        <p:txBody>
          <a:bodyPr/>
          <a:lstStyle/>
          <a:p>
            <a:fld id="{4B73CD50-4D10-764D-B6BC-AADC31D04977}" type="datetimeFigureOut">
              <a:rPr lang="en-US" smtClean="0"/>
              <a:t>04-Sep-19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810BE17-5C9F-E147-A7E1-65FB3F90BFEC}" type="slidenum">
              <a:rPr lang="en-US" smtClean="0"/>
              <a:t>‹#›</a:t>
            </a:fld>
            <a:endParaRPr lang="en-US"/>
          </a:p>
        </p:txBody>
      </p:sp>
    </p:spTree>
    <p:extLst>
      <p:ext uri="{BB962C8B-B14F-4D97-AF65-F5344CB8AC3E}">
        <p14:creationId xmlns:p14="http://schemas.microsoft.com/office/powerpoint/2010/main" val="969491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x-none"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73CD50-4D10-764D-B6BC-AADC31D04977}" type="datetimeFigureOut">
              <a:rPr lang="en-US" smtClean="0"/>
              <a:t>04-Sep-19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10BE17-5C9F-E147-A7E1-65FB3F90BFEC}" type="slidenum">
              <a:rPr lang="en-US" smtClean="0"/>
              <a:t>‹#›</a:t>
            </a:fld>
            <a:endParaRPr lang="en-US"/>
          </a:p>
        </p:txBody>
      </p:sp>
    </p:spTree>
    <p:extLst>
      <p:ext uri="{BB962C8B-B14F-4D97-AF65-F5344CB8AC3E}">
        <p14:creationId xmlns:p14="http://schemas.microsoft.com/office/powerpoint/2010/main" val="3724693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6.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3.png"/><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5.png"/><Relationship Id="rId4" Type="http://schemas.microsoft.com/office/2007/relationships/hdphoto" Target="../media/hdphoto1.wdp"/></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2.wdp"/></Relationships>
</file>

<file path=ppt/slides/_rels/slide4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3.wdp"/></Relationships>
</file>

<file path=ppt/slides/_rels/slide4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4.wdp"/></Relationships>
</file>

<file path=ppt/slides/_rels/slide4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4.wdp"/></Relationships>
</file>

<file path=ppt/slides/_rels/slide5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5.wdp"/></Relationships>
</file>

<file path=ppt/slides/_rels/slide5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6.wdp"/></Relationships>
</file>

<file path=ppt/slides/_rels/slide5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5.wdp"/></Relationships>
</file>

<file path=ppt/slides/_rels/slide5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image" Target="../media/image48.png"/><Relationship Id="rId7" Type="http://schemas.microsoft.com/office/2007/relationships/hdphoto" Target="../media/hdphoto8.wdp"/><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0.png"/><Relationship Id="rId5" Type="http://schemas.openxmlformats.org/officeDocument/2006/relationships/image" Target="../media/image49.png"/><Relationship Id="rId4" Type="http://schemas.microsoft.com/office/2007/relationships/hdphoto" Target="../media/hdphoto7.wdp"/></Relationships>
</file>

<file path=ppt/slides/_rels/slide5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9.wdp"/></Relationships>
</file>

<file path=ppt/slides/_rels/slide5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0.wdp"/></Relationships>
</file>

<file path=ppt/slides/_rels/slide5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0.wdp"/></Relationships>
</file>

<file path=ppt/slides/_rels/slide6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0.wdp"/></Relationships>
</file>

<file path=ppt/slides/_rels/slide6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0.wdp"/></Relationships>
</file>

<file path=ppt/slides/_rels/slide6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0.wdp"/></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53.png"/><Relationship Id="rId4" Type="http://schemas.openxmlformats.org/officeDocument/2006/relationships/image" Target="../media/image1.png"/></Relationships>
</file>

<file path=ppt/slides/_rels/slide6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image" Target="../media/image57.png"/><Relationship Id="rId7" Type="http://schemas.openxmlformats.org/officeDocument/2006/relationships/image" Target="../media/image59.png"/><Relationship Id="rId12" Type="http://schemas.microsoft.com/office/2007/relationships/hdphoto" Target="../media/hdphoto15.wdp"/><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12.wdp"/><Relationship Id="rId11" Type="http://schemas.openxmlformats.org/officeDocument/2006/relationships/image" Target="../media/image61.png"/><Relationship Id="rId5" Type="http://schemas.openxmlformats.org/officeDocument/2006/relationships/image" Target="../media/image58.png"/><Relationship Id="rId10" Type="http://schemas.microsoft.com/office/2007/relationships/hdphoto" Target="../media/hdphoto14.wdp"/><Relationship Id="rId4" Type="http://schemas.microsoft.com/office/2007/relationships/hdphoto" Target="../media/hdphoto11.wdp"/><Relationship Id="rId9" Type="http://schemas.openxmlformats.org/officeDocument/2006/relationships/image" Target="../media/image60.png"/></Relationships>
</file>

<file path=ppt/slides/_rels/slide7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17.wdp"/><Relationship Id="rId5" Type="http://schemas.openxmlformats.org/officeDocument/2006/relationships/image" Target="../media/image63.png"/><Relationship Id="rId4" Type="http://schemas.microsoft.com/office/2007/relationships/hdphoto" Target="../media/hdphoto16.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6" name="Picture 5"/>
          <p:cNvPicPr>
            <a:picLocks noChangeAspect="1"/>
          </p:cNvPicPr>
          <p:nvPr/>
        </p:nvPicPr>
        <p:blipFill>
          <a:blip r:embed="rId3"/>
          <a:stretch>
            <a:fillRect/>
          </a:stretch>
        </p:blipFill>
        <p:spPr>
          <a:xfrm>
            <a:off x="2407732" y="4012581"/>
            <a:ext cx="4328535" cy="2566638"/>
          </a:xfrm>
          <a:prstGeom prst="rect">
            <a:avLst/>
          </a:prstGeom>
        </p:spPr>
      </p:pic>
    </p:spTree>
    <p:extLst>
      <p:ext uri="{BB962C8B-B14F-4D97-AF65-F5344CB8AC3E}">
        <p14:creationId xmlns:p14="http://schemas.microsoft.com/office/powerpoint/2010/main" val="38760396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4" name="Picture 3"/>
          <p:cNvPicPr>
            <a:picLocks noChangeAspect="1"/>
          </p:cNvPicPr>
          <p:nvPr/>
        </p:nvPicPr>
        <p:blipFill>
          <a:blip r:embed="rId3"/>
          <a:stretch>
            <a:fillRect/>
          </a:stretch>
        </p:blipFill>
        <p:spPr>
          <a:xfrm>
            <a:off x="685463" y="4360570"/>
            <a:ext cx="7773074" cy="2353260"/>
          </a:xfrm>
          <a:prstGeom prst="rect">
            <a:avLst/>
          </a:prstGeom>
        </p:spPr>
      </p:pic>
    </p:spTree>
    <p:extLst>
      <p:ext uri="{BB962C8B-B14F-4D97-AF65-F5344CB8AC3E}">
        <p14:creationId xmlns:p14="http://schemas.microsoft.com/office/powerpoint/2010/main" val="32297296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6" name="Picture 5"/>
          <p:cNvPicPr>
            <a:picLocks noChangeAspect="1"/>
          </p:cNvPicPr>
          <p:nvPr/>
        </p:nvPicPr>
        <p:blipFill>
          <a:blip r:embed="rId3"/>
          <a:stretch>
            <a:fillRect/>
          </a:stretch>
        </p:blipFill>
        <p:spPr>
          <a:xfrm>
            <a:off x="2684057" y="4036967"/>
            <a:ext cx="4944285" cy="2517866"/>
          </a:xfrm>
          <a:prstGeom prst="rect">
            <a:avLst/>
          </a:prstGeom>
        </p:spPr>
      </p:pic>
    </p:spTree>
    <p:extLst>
      <p:ext uri="{BB962C8B-B14F-4D97-AF65-F5344CB8AC3E}">
        <p14:creationId xmlns:p14="http://schemas.microsoft.com/office/powerpoint/2010/main" val="31829709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0"/>
            <a:ext cx="9144000" cy="6858000"/>
          </a:xfrm>
          <a:prstGeom prst="rect">
            <a:avLst/>
          </a:prstGeom>
        </p:spPr>
      </p:pic>
      <p:sp>
        <p:nvSpPr>
          <p:cNvPr id="2" name="Title 1"/>
          <p:cNvSpPr>
            <a:spLocks noGrp="1"/>
          </p:cNvSpPr>
          <p:nvPr>
            <p:ph type="ctrTitle"/>
          </p:nvPr>
        </p:nvSpPr>
        <p:spPr>
          <a:xfrm>
            <a:off x="2137325" y="154091"/>
            <a:ext cx="4607423" cy="1958168"/>
          </a:xfrm>
          <a:noFill/>
        </p:spPr>
        <p:txBody>
          <a:bodyPr>
            <a:noAutofit/>
          </a:bodyPr>
          <a:lstStyle/>
          <a:p>
            <a:r>
              <a:rPr lang="en-US" sz="6000" b="1" dirty="0" smtClean="0">
                <a:solidFill>
                  <a:schemeClr val="bg1"/>
                </a:solidFill>
                <a:latin typeface="Quicksand Dash Regular"/>
                <a:cs typeface="Quicksand Dash Regular"/>
              </a:rPr>
              <a:t>!</a:t>
            </a:r>
            <a:endParaRPr lang="en-US" sz="6000" b="1" dirty="0">
              <a:solidFill>
                <a:schemeClr val="bg1"/>
              </a:solidFill>
              <a:latin typeface="Quicksand Dash Regular"/>
              <a:cs typeface="Quicksand Dash Regular"/>
            </a:endParaRPr>
          </a:p>
        </p:txBody>
      </p:sp>
      <p:sp>
        <p:nvSpPr>
          <p:cNvPr id="4" name="TextBox 3"/>
          <p:cNvSpPr txBox="1"/>
          <p:nvPr/>
        </p:nvSpPr>
        <p:spPr>
          <a:xfrm>
            <a:off x="520118" y="4236439"/>
            <a:ext cx="1828800" cy="1828800"/>
          </a:xfrm>
          <a:prstGeom prst="rect">
            <a:avLst/>
          </a:prstGeom>
          <a:noFill/>
        </p:spPr>
        <p:txBody>
          <a:bodyPr wrap="square" rtlCol="0">
            <a:spAutoFit/>
          </a:bodyPr>
          <a:lstStyle/>
          <a:p>
            <a:r>
              <a:rPr lang="en-US" sz="1800" kern="1200" dirty="0">
                <a:solidFill>
                  <a:schemeClr val="tx1"/>
                </a:solidFill>
                <a:latin typeface="+mn-lt"/>
                <a:ea typeface="+mn-ea"/>
                <a:cs typeface="+mn-cs"/>
              </a:rPr>
              <a:t>Your text here</a:t>
            </a:r>
          </a:p>
        </p:txBody>
      </p:sp>
      <p:sp>
        <p:nvSpPr>
          <p:cNvPr id="8" name="Rectangle 7"/>
          <p:cNvSpPr/>
          <p:nvPr/>
        </p:nvSpPr>
        <p:spPr>
          <a:xfrm>
            <a:off x="423644" y="4027454"/>
            <a:ext cx="8644855" cy="2246769"/>
          </a:xfrm>
          <a:prstGeom prst="rect">
            <a:avLst/>
          </a:prstGeom>
        </p:spPr>
        <p:txBody>
          <a:bodyPr wrap="square">
            <a:spAutoFit/>
          </a:bodyPr>
          <a:lstStyle/>
          <a:p>
            <a:r>
              <a:rPr lang="zh-CN" altLang="en-US" sz="2800" b="1" dirty="0">
                <a:solidFill>
                  <a:schemeClr val="bg1"/>
                </a:solidFill>
                <a:latin typeface="Microsoft JhengHei" panose="020B0604030504040204" pitchFamily="34" charset="-120"/>
                <a:ea typeface="Microsoft JhengHei" panose="020B0604030504040204" pitchFamily="34" charset="-120"/>
              </a:rPr>
              <a:t>分为两队，彼此面对面站立。</a:t>
            </a:r>
            <a:r>
              <a:rPr lang="en-US" altLang="zh-CN" sz="2800" b="1" dirty="0">
                <a:solidFill>
                  <a:schemeClr val="bg1"/>
                </a:solidFill>
                <a:latin typeface="Microsoft JhengHei" panose="020B0604030504040204" pitchFamily="34" charset="-120"/>
                <a:ea typeface="Microsoft JhengHei" panose="020B0604030504040204" pitchFamily="34" charset="-120"/>
              </a:rPr>
              <a:t>30</a:t>
            </a:r>
            <a:r>
              <a:rPr lang="zh-CN" altLang="en-US" sz="2800" b="1" dirty="0">
                <a:solidFill>
                  <a:schemeClr val="bg1"/>
                </a:solidFill>
                <a:latin typeface="Microsoft JhengHei" panose="020B0604030504040204" pitchFamily="34" charset="-120"/>
                <a:ea typeface="Microsoft JhengHei" panose="020B0604030504040204" pitchFamily="34" charset="-120"/>
              </a:rPr>
              <a:t>个带有短语或文字的气球放置在房子中间。游戏开始时，所有队员在</a:t>
            </a:r>
            <a:r>
              <a:rPr lang="en-US" altLang="zh-CN" sz="2800" b="1" dirty="0">
                <a:solidFill>
                  <a:schemeClr val="bg1"/>
                </a:solidFill>
                <a:latin typeface="Microsoft JhengHei" panose="020B0604030504040204" pitchFamily="34" charset="-120"/>
                <a:ea typeface="Microsoft JhengHei" panose="020B0604030504040204" pitchFamily="34" charset="-120"/>
              </a:rPr>
              <a:t>2-5</a:t>
            </a:r>
            <a:r>
              <a:rPr lang="zh-CN" altLang="en-US" sz="2800" b="1" dirty="0">
                <a:solidFill>
                  <a:schemeClr val="bg1"/>
                </a:solidFill>
                <a:latin typeface="Microsoft JhengHei" panose="020B0604030504040204" pitchFamily="34" charset="-120"/>
                <a:ea typeface="Microsoft JhengHei" panose="020B0604030504040204" pitchFamily="34" charset="-120"/>
              </a:rPr>
              <a:t>分钟内，尽可能捡“好”的气球，拿到自己的领域。每捡到个“好”的气球，得一分。“不好”的气球，每个将会扣两分！最后，积分最多的一队胜！</a:t>
            </a:r>
            <a:endParaRPr lang="en-SG" sz="2800" b="1" dirty="0">
              <a:solidFill>
                <a:schemeClr val="bg1"/>
              </a:solidFill>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24547838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sp>
        <p:nvSpPr>
          <p:cNvPr id="3" name="Rectangle 2"/>
          <p:cNvSpPr/>
          <p:nvPr/>
        </p:nvSpPr>
        <p:spPr>
          <a:xfrm>
            <a:off x="446050" y="4461492"/>
            <a:ext cx="8482050" cy="2123658"/>
          </a:xfrm>
          <a:prstGeom prst="rect">
            <a:avLst/>
          </a:prstGeom>
        </p:spPr>
        <p:txBody>
          <a:bodyPr wrap="square">
            <a:spAutoFit/>
          </a:bodyPr>
          <a:lstStyle/>
          <a:p>
            <a:pPr algn="ctr"/>
            <a:r>
              <a:rPr lang="zh-CN" altLang="en-US" sz="44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欢乐时光 </a:t>
            </a:r>
            <a:r>
              <a:rPr lang="zh-CN" altLang="en-US" sz="44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a:t>
            </a:r>
            <a:endParaRPr lang="en-US" altLang="zh-CN" sz="44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pPr algn="ctr"/>
            <a:r>
              <a:rPr lang="zh-CN" altLang="en-US" sz="44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让我们成为拯</a:t>
            </a:r>
            <a:r>
              <a:rPr lang="zh-CN" altLang="en-US" sz="44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救别人的</a:t>
            </a:r>
            <a:endParaRPr lang="en-US" altLang="zh-CN" sz="44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pPr algn="ctr"/>
            <a:r>
              <a:rPr lang="zh-CN" altLang="en-US" sz="44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超</a:t>
            </a:r>
            <a:r>
              <a:rPr lang="zh-CN" altLang="en-US" sz="44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级巨星吧！</a:t>
            </a:r>
            <a:endParaRPr lang="en-SG" sz="44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26579106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0"/>
            <a:ext cx="9144000" cy="6858000"/>
          </a:xfrm>
          <a:prstGeom prst="rect">
            <a:avLst/>
          </a:prstGeom>
        </p:spPr>
      </p:pic>
      <p:sp>
        <p:nvSpPr>
          <p:cNvPr id="2" name="Title 1"/>
          <p:cNvSpPr>
            <a:spLocks noGrp="1"/>
          </p:cNvSpPr>
          <p:nvPr>
            <p:ph type="ctrTitle"/>
          </p:nvPr>
        </p:nvSpPr>
        <p:spPr>
          <a:xfrm>
            <a:off x="2137325" y="154091"/>
            <a:ext cx="4607423" cy="1958168"/>
          </a:xfrm>
          <a:noFill/>
        </p:spPr>
        <p:txBody>
          <a:bodyPr>
            <a:noAutofit/>
          </a:bodyPr>
          <a:lstStyle/>
          <a:p>
            <a:r>
              <a:rPr lang="en-US" sz="6000" b="1" dirty="0" smtClean="0">
                <a:solidFill>
                  <a:schemeClr val="bg1"/>
                </a:solidFill>
                <a:latin typeface="Quicksand Dash Regular"/>
                <a:cs typeface="Quicksand Dash Regular"/>
              </a:rPr>
              <a:t>!</a:t>
            </a:r>
            <a:endParaRPr lang="en-US" sz="6000" b="1" dirty="0">
              <a:solidFill>
                <a:schemeClr val="bg1"/>
              </a:solidFill>
              <a:latin typeface="Quicksand Dash Regular"/>
              <a:cs typeface="Quicksand Dash Regular"/>
            </a:endParaRPr>
          </a:p>
        </p:txBody>
      </p:sp>
      <p:sp>
        <p:nvSpPr>
          <p:cNvPr id="4" name="TextBox 3"/>
          <p:cNvSpPr txBox="1"/>
          <p:nvPr/>
        </p:nvSpPr>
        <p:spPr>
          <a:xfrm>
            <a:off x="520118" y="4236439"/>
            <a:ext cx="1828800" cy="1828800"/>
          </a:xfrm>
          <a:prstGeom prst="rect">
            <a:avLst/>
          </a:prstGeom>
          <a:noFill/>
        </p:spPr>
        <p:txBody>
          <a:bodyPr wrap="square" rtlCol="0">
            <a:spAutoFit/>
          </a:bodyPr>
          <a:lstStyle/>
          <a:p>
            <a:r>
              <a:rPr lang="en-US" sz="1800" kern="1200" dirty="0">
                <a:solidFill>
                  <a:schemeClr val="tx1"/>
                </a:solidFill>
                <a:latin typeface="+mn-lt"/>
                <a:ea typeface="+mn-ea"/>
                <a:cs typeface="+mn-cs"/>
              </a:rPr>
              <a:t>Your text here</a:t>
            </a:r>
          </a:p>
        </p:txBody>
      </p:sp>
      <p:sp>
        <p:nvSpPr>
          <p:cNvPr id="8" name="Rectangle 7"/>
          <p:cNvSpPr/>
          <p:nvPr/>
        </p:nvSpPr>
        <p:spPr>
          <a:xfrm>
            <a:off x="423644" y="4232861"/>
            <a:ext cx="8644855" cy="2062103"/>
          </a:xfrm>
          <a:prstGeom prst="rect">
            <a:avLst/>
          </a:prstGeom>
        </p:spPr>
        <p:txBody>
          <a:bodyPr wrap="square">
            <a:spAutoFit/>
          </a:bodyPr>
          <a:lstStyle/>
          <a:p>
            <a:r>
              <a:rPr lang="zh-CN" altLang="en-US" sz="3200" b="1" dirty="0" smtClean="0">
                <a:solidFill>
                  <a:schemeClr val="bg1"/>
                </a:solidFill>
                <a:latin typeface="Microsoft JhengHei" panose="020B0604030504040204" pitchFamily="34" charset="-120"/>
                <a:ea typeface="Microsoft JhengHei" panose="020B0604030504040204" pitchFamily="34" charset="-120"/>
              </a:rPr>
              <a:t>把组员分成两</a:t>
            </a:r>
            <a:r>
              <a:rPr lang="zh-CN" altLang="en-US" sz="3200" b="1" dirty="0">
                <a:solidFill>
                  <a:schemeClr val="bg1"/>
                </a:solidFill>
                <a:latin typeface="Microsoft JhengHei" panose="020B0604030504040204" pitchFamily="34" charset="-120"/>
                <a:ea typeface="Microsoft JhengHei" panose="020B0604030504040204" pitchFamily="34" charset="-120"/>
              </a:rPr>
              <a:t>组。每组将获得一张纸和一</a:t>
            </a:r>
            <a:r>
              <a:rPr lang="zh-CN" altLang="en-US" sz="3200" b="1" dirty="0" smtClean="0">
                <a:solidFill>
                  <a:schemeClr val="bg1"/>
                </a:solidFill>
                <a:latin typeface="Microsoft JhengHei" panose="020B0604030504040204" pitchFamily="34" charset="-120"/>
                <a:ea typeface="Microsoft JhengHei" panose="020B0604030504040204" pitchFamily="34" charset="-120"/>
              </a:rPr>
              <a:t>把</a:t>
            </a:r>
            <a:r>
              <a:rPr lang="en-US" altLang="zh-CN" sz="3200" b="1" dirty="0" smtClean="0">
                <a:solidFill>
                  <a:schemeClr val="bg1"/>
                </a:solidFill>
                <a:latin typeface="Microsoft JhengHei" panose="020B0604030504040204" pitchFamily="34" charset="-120"/>
                <a:ea typeface="Microsoft JhengHei" panose="020B0604030504040204" pitchFamily="34" charset="-120"/>
              </a:rPr>
              <a:t/>
            </a:r>
            <a:br>
              <a:rPr lang="en-US" altLang="zh-CN" sz="3200" b="1" dirty="0" smtClean="0">
                <a:solidFill>
                  <a:schemeClr val="bg1"/>
                </a:solidFill>
                <a:latin typeface="Microsoft JhengHei" panose="020B0604030504040204" pitchFamily="34" charset="-120"/>
                <a:ea typeface="Microsoft JhengHei" panose="020B0604030504040204" pitchFamily="34" charset="-120"/>
              </a:rPr>
            </a:br>
            <a:r>
              <a:rPr lang="zh-CN" altLang="en-US" sz="3200" b="1" dirty="0" smtClean="0">
                <a:solidFill>
                  <a:schemeClr val="bg1"/>
                </a:solidFill>
                <a:latin typeface="Microsoft JhengHei" panose="020B0604030504040204" pitchFamily="34" charset="-120"/>
                <a:ea typeface="Microsoft JhengHei" panose="020B0604030504040204" pitchFamily="34" charset="-120"/>
              </a:rPr>
              <a:t>剪</a:t>
            </a:r>
            <a:r>
              <a:rPr lang="zh-CN" altLang="en-US" sz="3200" b="1" dirty="0">
                <a:solidFill>
                  <a:schemeClr val="bg1"/>
                </a:solidFill>
                <a:latin typeface="Microsoft JhengHei" panose="020B0604030504040204" pitchFamily="34" charset="-120"/>
                <a:ea typeface="Microsoft JhengHei" panose="020B0604030504040204" pitchFamily="34" charset="-120"/>
              </a:rPr>
              <a:t>刀。他们要想办法将纸剪出一个洞，用</a:t>
            </a:r>
            <a:r>
              <a:rPr lang="zh-CN" altLang="en-US" sz="3200" b="1" dirty="0" smtClean="0">
                <a:solidFill>
                  <a:schemeClr val="bg1"/>
                </a:solidFill>
                <a:latin typeface="Microsoft JhengHei" panose="020B0604030504040204" pitchFamily="34" charset="-120"/>
                <a:ea typeface="Microsoft JhengHei" panose="020B0604030504040204" pitchFamily="34" charset="-120"/>
              </a:rPr>
              <a:t>来</a:t>
            </a:r>
            <a:r>
              <a:rPr lang="en-US" altLang="zh-CN" sz="3200" b="1" dirty="0" smtClean="0">
                <a:solidFill>
                  <a:schemeClr val="bg1"/>
                </a:solidFill>
                <a:latin typeface="Microsoft JhengHei" panose="020B0604030504040204" pitchFamily="34" charset="-120"/>
                <a:ea typeface="Microsoft JhengHei" panose="020B0604030504040204" pitchFamily="34" charset="-120"/>
              </a:rPr>
              <a:t/>
            </a:r>
            <a:br>
              <a:rPr lang="en-US" altLang="zh-CN" sz="3200" b="1" dirty="0" smtClean="0">
                <a:solidFill>
                  <a:schemeClr val="bg1"/>
                </a:solidFill>
                <a:latin typeface="Microsoft JhengHei" panose="020B0604030504040204" pitchFamily="34" charset="-120"/>
                <a:ea typeface="Microsoft JhengHei" panose="020B0604030504040204" pitchFamily="34" charset="-120"/>
              </a:rPr>
            </a:br>
            <a:r>
              <a:rPr lang="zh-CN" altLang="en-US" sz="3200" b="1" dirty="0" smtClean="0">
                <a:solidFill>
                  <a:schemeClr val="bg1"/>
                </a:solidFill>
                <a:latin typeface="Microsoft JhengHei" panose="020B0604030504040204" pitchFamily="34" charset="-120"/>
                <a:ea typeface="Microsoft JhengHei" panose="020B0604030504040204" pitchFamily="34" charset="-120"/>
              </a:rPr>
              <a:t>拯</a:t>
            </a:r>
            <a:r>
              <a:rPr lang="zh-CN" altLang="en-US" sz="3200" b="1" dirty="0">
                <a:solidFill>
                  <a:schemeClr val="bg1"/>
                </a:solidFill>
                <a:latin typeface="Microsoft JhengHei" panose="020B0604030504040204" pitchFamily="34" charset="-120"/>
                <a:ea typeface="Microsoft JhengHei" panose="020B0604030504040204" pitchFamily="34" charset="-120"/>
              </a:rPr>
              <a:t>救组员。组员能将整个身体</a:t>
            </a:r>
            <a:r>
              <a:rPr lang="zh-CN" altLang="en-US" sz="3200" b="1" dirty="0" smtClean="0">
                <a:solidFill>
                  <a:schemeClr val="bg1"/>
                </a:solidFill>
                <a:latin typeface="Microsoft JhengHei" panose="020B0604030504040204" pitchFamily="34" charset="-120"/>
                <a:ea typeface="Microsoft JhengHei" panose="020B0604030504040204" pitchFamily="34" charset="-120"/>
              </a:rPr>
              <a:t>套进洞</a:t>
            </a:r>
            <a:r>
              <a:rPr lang="zh-CN" altLang="en-US" sz="3200" b="1" dirty="0">
                <a:solidFill>
                  <a:schemeClr val="bg1"/>
                </a:solidFill>
                <a:latin typeface="Microsoft JhengHei" panose="020B0604030504040204" pitchFamily="34" charset="-120"/>
                <a:ea typeface="Microsoft JhengHei" panose="020B0604030504040204" pitchFamily="34" charset="-120"/>
              </a:rPr>
              <a:t>里</a:t>
            </a:r>
            <a:r>
              <a:rPr lang="zh-CN" altLang="en-US" sz="3200" b="1" dirty="0" smtClean="0">
                <a:solidFill>
                  <a:schemeClr val="bg1"/>
                </a:solidFill>
                <a:latin typeface="Microsoft JhengHei" panose="020B0604030504040204" pitchFamily="34" charset="-120"/>
                <a:ea typeface="Microsoft JhengHei" panose="020B0604030504040204" pitchFamily="34" charset="-120"/>
              </a:rPr>
              <a:t>，</a:t>
            </a:r>
            <a:r>
              <a:rPr lang="en-US" altLang="zh-CN" sz="3200" b="1" dirty="0" smtClean="0">
                <a:solidFill>
                  <a:schemeClr val="bg1"/>
                </a:solidFill>
                <a:latin typeface="Microsoft JhengHei" panose="020B0604030504040204" pitchFamily="34" charset="-120"/>
                <a:ea typeface="Microsoft JhengHei" panose="020B0604030504040204" pitchFamily="34" charset="-120"/>
              </a:rPr>
              <a:t/>
            </a:r>
            <a:br>
              <a:rPr lang="en-US" altLang="zh-CN" sz="3200" b="1" dirty="0" smtClean="0">
                <a:solidFill>
                  <a:schemeClr val="bg1"/>
                </a:solidFill>
                <a:latin typeface="Microsoft JhengHei" panose="020B0604030504040204" pitchFamily="34" charset="-120"/>
                <a:ea typeface="Microsoft JhengHei" panose="020B0604030504040204" pitchFamily="34" charset="-120"/>
              </a:rPr>
            </a:br>
            <a:r>
              <a:rPr lang="zh-CN" altLang="en-US" sz="3200" b="1" dirty="0" smtClean="0">
                <a:solidFill>
                  <a:schemeClr val="bg1"/>
                </a:solidFill>
                <a:latin typeface="Microsoft JhengHei" panose="020B0604030504040204" pitchFamily="34" charset="-120"/>
                <a:ea typeface="Microsoft JhengHei" panose="020B0604030504040204" pitchFamily="34" charset="-120"/>
              </a:rPr>
              <a:t>就</a:t>
            </a:r>
            <a:r>
              <a:rPr lang="zh-CN" altLang="en-US" sz="3200" b="1" dirty="0">
                <a:solidFill>
                  <a:schemeClr val="bg1"/>
                </a:solidFill>
                <a:latin typeface="Microsoft JhengHei" panose="020B0604030504040204" pitchFamily="34" charset="-120"/>
                <a:ea typeface="Microsoft JhengHei" panose="020B0604030504040204" pitchFamily="34" charset="-120"/>
              </a:rPr>
              <a:t>算得救。拯救最多组员的一组胜。</a:t>
            </a:r>
            <a:endParaRPr lang="en-SG" sz="3200" dirty="0">
              <a:solidFill>
                <a:schemeClr val="bg1"/>
              </a:solidFill>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34773932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0" y="0"/>
            <a:ext cx="9144000" cy="6858000"/>
          </a:xfrm>
          <a:prstGeom prst="rect">
            <a:avLst/>
          </a:prstGeom>
        </p:spPr>
      </p:pic>
      <p:pic>
        <p:nvPicPr>
          <p:cNvPr id="8" name="y2mate.com - superhero_hillsong_kids_motions_cVnHYmc744s_1080p.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4728" y="1"/>
            <a:ext cx="9321800" cy="6858000"/>
          </a:xfrm>
          <a:prstGeom prst="rect">
            <a:avLst/>
          </a:prstGeom>
        </p:spPr>
      </p:pic>
      <p:sp>
        <p:nvSpPr>
          <p:cNvPr id="2" name="TextBox 1"/>
          <p:cNvSpPr txBox="1"/>
          <p:nvPr/>
        </p:nvSpPr>
        <p:spPr>
          <a:xfrm>
            <a:off x="570452" y="4832058"/>
            <a:ext cx="1828800" cy="369332"/>
          </a:xfrm>
          <a:prstGeom prst="rect">
            <a:avLst/>
          </a:prstGeom>
          <a:noFill/>
        </p:spPr>
        <p:txBody>
          <a:bodyPr wrap="square" rtlCol="0">
            <a:spAutoFit/>
          </a:bodyPr>
          <a:lstStyle/>
          <a:p>
            <a:r>
              <a:rPr lang="en-US" sz="1800" kern="1200" dirty="0" smtClean="0">
                <a:solidFill>
                  <a:schemeClr val="tx1"/>
                </a:solidFill>
                <a:latin typeface="+mn-lt"/>
                <a:ea typeface="+mn-ea"/>
                <a:cs typeface="+mn-cs"/>
              </a:rPr>
              <a:t>Your </a:t>
            </a:r>
            <a:r>
              <a:rPr lang="en-US" sz="1800" kern="1200" dirty="0">
                <a:solidFill>
                  <a:schemeClr val="tx1"/>
                </a:solidFill>
                <a:latin typeface="+mn-lt"/>
                <a:ea typeface="+mn-ea"/>
                <a:cs typeface="+mn-cs"/>
              </a:rPr>
              <a:t>text here</a:t>
            </a:r>
          </a:p>
        </p:txBody>
      </p:sp>
      <p:sp>
        <p:nvSpPr>
          <p:cNvPr id="4" name="Rectangle 3"/>
          <p:cNvSpPr/>
          <p:nvPr/>
        </p:nvSpPr>
        <p:spPr>
          <a:xfrm>
            <a:off x="2737984" y="4739725"/>
            <a:ext cx="3616375" cy="923330"/>
          </a:xfrm>
          <a:prstGeom prst="rect">
            <a:avLst/>
          </a:prstGeom>
        </p:spPr>
        <p:txBody>
          <a:bodyPr wrap="none">
            <a:spAutoFit/>
          </a:bodyPr>
          <a:lstStyle/>
          <a:p>
            <a:r>
              <a:rPr lang="en-SG" sz="5400" dirty="0">
                <a:solidFill>
                  <a:schemeClr val="bg1"/>
                </a:solidFill>
              </a:rPr>
              <a:t>SUPERHERO</a:t>
            </a:r>
          </a:p>
        </p:txBody>
      </p:sp>
    </p:spTree>
    <p:extLst>
      <p:ext uri="{BB962C8B-B14F-4D97-AF65-F5344CB8AC3E}">
        <p14:creationId xmlns:p14="http://schemas.microsoft.com/office/powerpoint/2010/main" val="11331843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15306">
                <p:cTn id="7" fill="hold" display="0">
                  <p:stCondLst>
                    <p:cond delay="indefinite"/>
                  </p:stCondLst>
                </p:cTn>
                <p:tgtEl>
                  <p:spTgt spid="8"/>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0" y="0"/>
            <a:ext cx="9144000" cy="6858000"/>
          </a:xfrm>
          <a:prstGeom prst="rect">
            <a:avLst/>
          </a:prstGeom>
        </p:spPr>
      </p:pic>
      <p:sp>
        <p:nvSpPr>
          <p:cNvPr id="2" name="TextBox 1"/>
          <p:cNvSpPr txBox="1"/>
          <p:nvPr/>
        </p:nvSpPr>
        <p:spPr>
          <a:xfrm>
            <a:off x="570452" y="4832058"/>
            <a:ext cx="1828800" cy="369332"/>
          </a:xfrm>
          <a:prstGeom prst="rect">
            <a:avLst/>
          </a:prstGeom>
          <a:noFill/>
        </p:spPr>
        <p:txBody>
          <a:bodyPr wrap="square" rtlCol="0">
            <a:spAutoFit/>
          </a:bodyPr>
          <a:lstStyle/>
          <a:p>
            <a:r>
              <a:rPr lang="en-US" sz="1800" kern="1200" dirty="0" smtClean="0">
                <a:solidFill>
                  <a:schemeClr val="tx1"/>
                </a:solidFill>
                <a:latin typeface="+mn-lt"/>
                <a:ea typeface="+mn-ea"/>
                <a:cs typeface="+mn-cs"/>
              </a:rPr>
              <a:t>Your </a:t>
            </a:r>
            <a:r>
              <a:rPr lang="en-US" sz="1800" kern="1200" dirty="0">
                <a:solidFill>
                  <a:schemeClr val="tx1"/>
                </a:solidFill>
                <a:latin typeface="+mn-lt"/>
                <a:ea typeface="+mn-ea"/>
                <a:cs typeface="+mn-cs"/>
              </a:rPr>
              <a:t>text here</a:t>
            </a:r>
          </a:p>
        </p:txBody>
      </p:sp>
      <p:sp>
        <p:nvSpPr>
          <p:cNvPr id="3" name="TextBox 2"/>
          <p:cNvSpPr txBox="1"/>
          <p:nvPr/>
        </p:nvSpPr>
        <p:spPr>
          <a:xfrm>
            <a:off x="1056998" y="4563189"/>
            <a:ext cx="1828800" cy="1828800"/>
          </a:xfrm>
          <a:prstGeom prst="rect">
            <a:avLst/>
          </a:prstGeom>
          <a:noFill/>
        </p:spPr>
        <p:txBody>
          <a:bodyPr wrap="square" rtlCol="0">
            <a:spAutoFit/>
          </a:bodyPr>
          <a:lstStyle/>
          <a:p>
            <a:r>
              <a:rPr lang="en-US" sz="1800" kern="1200" dirty="0">
                <a:solidFill>
                  <a:schemeClr val="tx1"/>
                </a:solidFill>
                <a:latin typeface="+mn-lt"/>
                <a:ea typeface="+mn-ea"/>
                <a:cs typeface="+mn-cs"/>
              </a:rPr>
              <a:t>Your text here</a:t>
            </a:r>
          </a:p>
        </p:txBody>
      </p:sp>
      <p:sp>
        <p:nvSpPr>
          <p:cNvPr id="6" name="TextBox 5"/>
          <p:cNvSpPr txBox="1"/>
          <p:nvPr/>
        </p:nvSpPr>
        <p:spPr>
          <a:xfrm>
            <a:off x="2619098" y="5844510"/>
            <a:ext cx="4913618" cy="830997"/>
          </a:xfrm>
          <a:prstGeom prst="rect">
            <a:avLst/>
          </a:prstGeom>
          <a:noFill/>
        </p:spPr>
        <p:txBody>
          <a:bodyPr wrap="square" rtlCol="0">
            <a:spAutoFit/>
          </a:bodyPr>
          <a:lstStyle/>
          <a:p>
            <a:pPr algn="ctr"/>
            <a:r>
              <a:rPr lang="zh-CN" altLang="en-US" sz="4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微软雅黑" panose="020B0503020204020204" pitchFamily="34" charset="-122"/>
                <a:ea typeface="微软雅黑" panose="020B0503020204020204" pitchFamily="34" charset="-122"/>
              </a:rPr>
              <a:t>有一位神</a:t>
            </a:r>
            <a:endParaRPr lang="en-SG" sz="4800"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微软雅黑" panose="020B0503020204020204" pitchFamily="34" charset="-122"/>
              <a:ea typeface="微软雅黑" panose="020B0503020204020204" pitchFamily="34" charset="-122"/>
            </a:endParaRPr>
          </a:p>
        </p:txBody>
      </p:sp>
      <p:pic>
        <p:nvPicPr>
          <p:cNvPr id="7" name="有一位神">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23900" y="629390"/>
            <a:ext cx="7912196" cy="4450610"/>
          </a:xfrm>
          <a:prstGeom prst="rect">
            <a:avLst/>
          </a:prstGeom>
        </p:spPr>
      </p:pic>
    </p:spTree>
    <p:extLst>
      <p:ext uri="{BB962C8B-B14F-4D97-AF65-F5344CB8AC3E}">
        <p14:creationId xmlns:p14="http://schemas.microsoft.com/office/powerpoint/2010/main" val="2754802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3"/>
          <a:stretch>
            <a:fillRect/>
          </a:stretch>
        </p:blipFill>
        <p:spPr>
          <a:xfrm>
            <a:off x="0" y="0"/>
            <a:ext cx="9144000" cy="6858000"/>
          </a:xfrm>
          <a:prstGeom prst="rect">
            <a:avLst/>
          </a:prstGeom>
        </p:spPr>
      </p:pic>
      <p:sp>
        <p:nvSpPr>
          <p:cNvPr id="3" name="Title 2"/>
          <p:cNvSpPr>
            <a:spLocks noGrp="1"/>
          </p:cNvSpPr>
          <p:nvPr>
            <p:ph type="ctrTitle"/>
          </p:nvPr>
        </p:nvSpPr>
        <p:spPr/>
        <p:txBody>
          <a:bodyPr/>
          <a:lstStyle/>
          <a:p>
            <a:endParaRPr lang="en-US"/>
          </a:p>
        </p:txBody>
      </p:sp>
      <p:pic>
        <p:nvPicPr>
          <p:cNvPr id="4" name="Picture 3"/>
          <p:cNvPicPr>
            <a:picLocks noChangeAspect="1"/>
          </p:cNvPicPr>
          <p:nvPr/>
        </p:nvPicPr>
        <p:blipFill>
          <a:blip r:embed="rId4"/>
          <a:stretch>
            <a:fillRect/>
          </a:stretch>
        </p:blipFill>
        <p:spPr>
          <a:xfrm>
            <a:off x="0" y="1485237"/>
            <a:ext cx="9144000" cy="5393784"/>
          </a:xfrm>
          <a:prstGeom prst="rect">
            <a:avLst/>
          </a:prstGeom>
        </p:spPr>
      </p:pic>
      <p:pic>
        <p:nvPicPr>
          <p:cNvPr id="6" name="Picture 5"/>
          <p:cNvPicPr>
            <a:picLocks noChangeAspect="1"/>
          </p:cNvPicPr>
          <p:nvPr/>
        </p:nvPicPr>
        <p:blipFill>
          <a:blip r:embed="rId5"/>
          <a:stretch>
            <a:fillRect/>
          </a:stretch>
        </p:blipFill>
        <p:spPr>
          <a:xfrm>
            <a:off x="676318" y="1532226"/>
            <a:ext cx="7791363" cy="1847248"/>
          </a:xfrm>
          <a:prstGeom prst="rect">
            <a:avLst/>
          </a:prstGeom>
        </p:spPr>
      </p:pic>
    </p:spTree>
    <p:extLst>
      <p:ext uri="{BB962C8B-B14F-4D97-AF65-F5344CB8AC3E}">
        <p14:creationId xmlns:p14="http://schemas.microsoft.com/office/powerpoint/2010/main" val="10543773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428935"/>
            <a:ext cx="9144000" cy="5429066"/>
          </a:xfrm>
          <a:prstGeom prst="rect">
            <a:avLst/>
          </a:prstGeom>
        </p:spPr>
      </p:pic>
    </p:spTree>
    <p:extLst>
      <p:ext uri="{BB962C8B-B14F-4D97-AF65-F5344CB8AC3E}">
        <p14:creationId xmlns:p14="http://schemas.microsoft.com/office/powerpoint/2010/main" val="26393180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446575"/>
            <a:ext cx="9144000" cy="5411425"/>
          </a:xfrm>
          <a:prstGeom prst="rect">
            <a:avLst/>
          </a:prstGeom>
        </p:spPr>
      </p:pic>
    </p:spTree>
    <p:extLst>
      <p:ext uri="{BB962C8B-B14F-4D97-AF65-F5344CB8AC3E}">
        <p14:creationId xmlns:p14="http://schemas.microsoft.com/office/powerpoint/2010/main" val="9280856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393651"/>
            <a:ext cx="9144000" cy="5464349"/>
          </a:xfrm>
          <a:prstGeom prst="rect">
            <a:avLst/>
          </a:prstGeom>
        </p:spPr>
      </p:pic>
    </p:spTree>
    <p:extLst>
      <p:ext uri="{BB962C8B-B14F-4D97-AF65-F5344CB8AC3E}">
        <p14:creationId xmlns:p14="http://schemas.microsoft.com/office/powerpoint/2010/main" val="23350919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411293"/>
            <a:ext cx="9144000" cy="5446707"/>
          </a:xfrm>
          <a:prstGeom prst="rect">
            <a:avLst/>
          </a:prstGeom>
        </p:spPr>
      </p:pic>
    </p:spTree>
    <p:extLst>
      <p:ext uri="{BB962C8B-B14F-4D97-AF65-F5344CB8AC3E}">
        <p14:creationId xmlns:p14="http://schemas.microsoft.com/office/powerpoint/2010/main" val="16937023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428935"/>
            <a:ext cx="9144000" cy="5429066"/>
          </a:xfrm>
          <a:prstGeom prst="rect">
            <a:avLst/>
          </a:prstGeom>
        </p:spPr>
      </p:pic>
    </p:spTree>
    <p:extLst>
      <p:ext uri="{BB962C8B-B14F-4D97-AF65-F5344CB8AC3E}">
        <p14:creationId xmlns:p14="http://schemas.microsoft.com/office/powerpoint/2010/main" val="30548162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446575"/>
            <a:ext cx="9144000" cy="5411425"/>
          </a:xfrm>
          <a:prstGeom prst="rect">
            <a:avLst/>
          </a:prstGeom>
        </p:spPr>
      </p:pic>
    </p:spTree>
    <p:extLst>
      <p:ext uri="{BB962C8B-B14F-4D97-AF65-F5344CB8AC3E}">
        <p14:creationId xmlns:p14="http://schemas.microsoft.com/office/powerpoint/2010/main" val="1777928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481857"/>
            <a:ext cx="9144000" cy="5376143"/>
          </a:xfrm>
          <a:prstGeom prst="rect">
            <a:avLst/>
          </a:prstGeom>
        </p:spPr>
      </p:pic>
    </p:spTree>
    <p:extLst>
      <p:ext uri="{BB962C8B-B14F-4D97-AF65-F5344CB8AC3E}">
        <p14:creationId xmlns:p14="http://schemas.microsoft.com/office/powerpoint/2010/main" val="13778649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428934"/>
            <a:ext cx="9144000" cy="5429066"/>
          </a:xfrm>
          <a:prstGeom prst="rect">
            <a:avLst/>
          </a:prstGeom>
        </p:spPr>
      </p:pic>
    </p:spTree>
    <p:extLst>
      <p:ext uri="{BB962C8B-B14F-4D97-AF65-F5344CB8AC3E}">
        <p14:creationId xmlns:p14="http://schemas.microsoft.com/office/powerpoint/2010/main" val="1600155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428934"/>
            <a:ext cx="9144000" cy="5429066"/>
          </a:xfrm>
          <a:prstGeom prst="rect">
            <a:avLst/>
          </a:prstGeom>
        </p:spPr>
      </p:pic>
    </p:spTree>
    <p:extLst>
      <p:ext uri="{BB962C8B-B14F-4D97-AF65-F5344CB8AC3E}">
        <p14:creationId xmlns:p14="http://schemas.microsoft.com/office/powerpoint/2010/main" val="207863989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411293"/>
            <a:ext cx="9144000" cy="5446707"/>
          </a:xfrm>
          <a:prstGeom prst="rect">
            <a:avLst/>
          </a:prstGeom>
        </p:spPr>
      </p:pic>
    </p:spTree>
    <p:extLst>
      <p:ext uri="{BB962C8B-B14F-4D97-AF65-F5344CB8AC3E}">
        <p14:creationId xmlns:p14="http://schemas.microsoft.com/office/powerpoint/2010/main" val="1707436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499498"/>
            <a:ext cx="9144000" cy="5358502"/>
          </a:xfrm>
          <a:prstGeom prst="rect">
            <a:avLst/>
          </a:prstGeom>
        </p:spPr>
      </p:pic>
    </p:spTree>
    <p:extLst>
      <p:ext uri="{BB962C8B-B14F-4D97-AF65-F5344CB8AC3E}">
        <p14:creationId xmlns:p14="http://schemas.microsoft.com/office/powerpoint/2010/main" val="216488525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552422"/>
            <a:ext cx="9144000" cy="5305578"/>
          </a:xfrm>
          <a:prstGeom prst="rect">
            <a:avLst/>
          </a:prstGeom>
        </p:spPr>
      </p:pic>
    </p:spTree>
    <p:extLst>
      <p:ext uri="{BB962C8B-B14F-4D97-AF65-F5344CB8AC3E}">
        <p14:creationId xmlns:p14="http://schemas.microsoft.com/office/powerpoint/2010/main" val="341930450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499498"/>
            <a:ext cx="9144000" cy="5358502"/>
          </a:xfrm>
          <a:prstGeom prst="rect">
            <a:avLst/>
          </a:prstGeom>
        </p:spPr>
      </p:pic>
    </p:spTree>
    <p:extLst>
      <p:ext uri="{BB962C8B-B14F-4D97-AF65-F5344CB8AC3E}">
        <p14:creationId xmlns:p14="http://schemas.microsoft.com/office/powerpoint/2010/main" val="23820799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499499"/>
            <a:ext cx="9144000" cy="5358502"/>
          </a:xfrm>
          <a:prstGeom prst="rect">
            <a:avLst/>
          </a:prstGeom>
        </p:spPr>
      </p:pic>
    </p:spTree>
    <p:extLst>
      <p:ext uri="{BB962C8B-B14F-4D97-AF65-F5344CB8AC3E}">
        <p14:creationId xmlns:p14="http://schemas.microsoft.com/office/powerpoint/2010/main" val="48611086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428935"/>
            <a:ext cx="9144000" cy="5429066"/>
          </a:xfrm>
          <a:prstGeom prst="rect">
            <a:avLst/>
          </a:prstGeom>
        </p:spPr>
      </p:pic>
    </p:spTree>
    <p:extLst>
      <p:ext uri="{BB962C8B-B14F-4D97-AF65-F5344CB8AC3E}">
        <p14:creationId xmlns:p14="http://schemas.microsoft.com/office/powerpoint/2010/main" val="392261244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411293"/>
            <a:ext cx="9144000" cy="5446707"/>
          </a:xfrm>
          <a:prstGeom prst="rect">
            <a:avLst/>
          </a:prstGeom>
        </p:spPr>
      </p:pic>
    </p:spTree>
    <p:extLst>
      <p:ext uri="{BB962C8B-B14F-4D97-AF65-F5344CB8AC3E}">
        <p14:creationId xmlns:p14="http://schemas.microsoft.com/office/powerpoint/2010/main" val="105132375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481857"/>
            <a:ext cx="9144000" cy="5376143"/>
          </a:xfrm>
          <a:prstGeom prst="rect">
            <a:avLst/>
          </a:prstGeom>
        </p:spPr>
      </p:pic>
    </p:spTree>
    <p:extLst>
      <p:ext uri="{BB962C8B-B14F-4D97-AF65-F5344CB8AC3E}">
        <p14:creationId xmlns:p14="http://schemas.microsoft.com/office/powerpoint/2010/main" val="197900938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517140"/>
            <a:ext cx="9144000" cy="5340860"/>
          </a:xfrm>
          <a:prstGeom prst="rect">
            <a:avLst/>
          </a:prstGeom>
        </p:spPr>
      </p:pic>
    </p:spTree>
    <p:extLst>
      <p:ext uri="{BB962C8B-B14F-4D97-AF65-F5344CB8AC3E}">
        <p14:creationId xmlns:p14="http://schemas.microsoft.com/office/powerpoint/2010/main" val="343628612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534781"/>
            <a:ext cx="9144000" cy="5323219"/>
          </a:xfrm>
          <a:prstGeom prst="rect">
            <a:avLst/>
          </a:prstGeom>
        </p:spPr>
      </p:pic>
    </p:spTree>
    <p:extLst>
      <p:ext uri="{BB962C8B-B14F-4D97-AF65-F5344CB8AC3E}">
        <p14:creationId xmlns:p14="http://schemas.microsoft.com/office/powerpoint/2010/main" val="157404759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446575"/>
            <a:ext cx="9144000" cy="5411425"/>
          </a:xfrm>
          <a:prstGeom prst="rect">
            <a:avLst/>
          </a:prstGeom>
        </p:spPr>
      </p:pic>
    </p:spTree>
    <p:extLst>
      <p:ext uri="{BB962C8B-B14F-4D97-AF65-F5344CB8AC3E}">
        <p14:creationId xmlns:p14="http://schemas.microsoft.com/office/powerpoint/2010/main" val="227694195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464216"/>
            <a:ext cx="9144000" cy="5393784"/>
          </a:xfrm>
          <a:prstGeom prst="rect">
            <a:avLst/>
          </a:prstGeom>
        </p:spPr>
      </p:pic>
    </p:spTree>
    <p:extLst>
      <p:ext uri="{BB962C8B-B14F-4D97-AF65-F5344CB8AC3E}">
        <p14:creationId xmlns:p14="http://schemas.microsoft.com/office/powerpoint/2010/main" val="219480659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464216"/>
            <a:ext cx="9144000" cy="5393784"/>
          </a:xfrm>
          <a:prstGeom prst="rect">
            <a:avLst/>
          </a:prstGeom>
        </p:spPr>
      </p:pic>
    </p:spTree>
    <p:extLst>
      <p:ext uri="{BB962C8B-B14F-4D97-AF65-F5344CB8AC3E}">
        <p14:creationId xmlns:p14="http://schemas.microsoft.com/office/powerpoint/2010/main" val="198599958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481857"/>
            <a:ext cx="9144000" cy="5376143"/>
          </a:xfrm>
          <a:prstGeom prst="rect">
            <a:avLst/>
          </a:prstGeom>
        </p:spPr>
      </p:pic>
    </p:spTree>
    <p:extLst>
      <p:ext uri="{BB962C8B-B14F-4D97-AF65-F5344CB8AC3E}">
        <p14:creationId xmlns:p14="http://schemas.microsoft.com/office/powerpoint/2010/main" val="288715577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446575"/>
            <a:ext cx="9144000" cy="5411425"/>
          </a:xfrm>
          <a:prstGeom prst="rect">
            <a:avLst/>
          </a:prstGeom>
        </p:spPr>
      </p:pic>
    </p:spTree>
    <p:extLst>
      <p:ext uri="{BB962C8B-B14F-4D97-AF65-F5344CB8AC3E}">
        <p14:creationId xmlns:p14="http://schemas.microsoft.com/office/powerpoint/2010/main" val="232332718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sp>
        <p:nvSpPr>
          <p:cNvPr id="3" name="Rectangle 2"/>
          <p:cNvSpPr/>
          <p:nvPr/>
        </p:nvSpPr>
        <p:spPr>
          <a:xfrm>
            <a:off x="628248" y="4510154"/>
            <a:ext cx="7887503" cy="1569660"/>
          </a:xfrm>
          <a:prstGeom prst="rect">
            <a:avLst/>
          </a:prstGeom>
        </p:spPr>
        <p:txBody>
          <a:bodyPr wrap="square">
            <a:spAutoFit/>
          </a:bodyPr>
          <a:lstStyle/>
          <a:p>
            <a:pPr algn="ctr"/>
            <a:r>
              <a:rPr lang="zh-CN" altLang="en-US" sz="4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视频：见证</a:t>
            </a:r>
          </a:p>
          <a:p>
            <a:pPr algn="ctr"/>
            <a:r>
              <a:rPr lang="zh-CN" altLang="en-US" sz="4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“耶稣 </a:t>
            </a:r>
            <a:r>
              <a:rPr lang="en-US" altLang="zh-CN" sz="4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4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超级巨星的创造者”</a:t>
            </a:r>
            <a:endParaRPr lang="en-SG" sz="4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72749435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sp>
        <p:nvSpPr>
          <p:cNvPr id="7" name="Rectangle 6"/>
          <p:cNvSpPr/>
          <p:nvPr/>
        </p:nvSpPr>
        <p:spPr>
          <a:xfrm>
            <a:off x="628248" y="5648573"/>
            <a:ext cx="7887503" cy="1077218"/>
          </a:xfrm>
          <a:prstGeom prst="rect">
            <a:avLst/>
          </a:prstGeom>
        </p:spPr>
        <p:txBody>
          <a:bodyPr wrap="square">
            <a:spAutoFit/>
          </a:bodyPr>
          <a:lstStyle/>
          <a:p>
            <a:pPr algn="ctr"/>
            <a:r>
              <a:rPr lang="zh-CN" altLang="en-US" sz="3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视频：见</a:t>
            </a:r>
            <a:r>
              <a:rPr lang="zh-CN" altLang="en-US" sz="3200"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证一</a:t>
            </a:r>
            <a:endParaRPr lang="zh-CN" altLang="en-US" sz="3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a:r>
              <a:rPr lang="zh-CN" altLang="en-US" sz="3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“耶稣 </a:t>
            </a:r>
            <a:r>
              <a:rPr lang="en-US" altLang="zh-CN" sz="3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3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超级巨星的创造者”</a:t>
            </a:r>
            <a:endParaRPr lang="en-SG" sz="3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91543084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sp>
        <p:nvSpPr>
          <p:cNvPr id="4" name="Rectangle 3"/>
          <p:cNvSpPr/>
          <p:nvPr/>
        </p:nvSpPr>
        <p:spPr>
          <a:xfrm>
            <a:off x="808522" y="5000693"/>
            <a:ext cx="7449954" cy="1446550"/>
          </a:xfrm>
          <a:prstGeom prst="rect">
            <a:avLst/>
          </a:prstGeom>
        </p:spPr>
        <p:txBody>
          <a:bodyPr wrap="square">
            <a:spAutoFit/>
          </a:bodyPr>
          <a:lstStyle/>
          <a:p>
            <a:pPr algn="ctr"/>
            <a:r>
              <a:rPr lang="zh-CN" altLang="en-US" sz="4400" b="1" dirty="0">
                <a:solidFill>
                  <a:schemeClr val="bg1"/>
                </a:solidFill>
              </a:rPr>
              <a:t>见证 </a:t>
            </a:r>
            <a:r>
              <a:rPr lang="en-US" altLang="zh-CN" sz="4400" b="1" dirty="0" smtClean="0">
                <a:solidFill>
                  <a:schemeClr val="bg1"/>
                </a:solidFill>
              </a:rPr>
              <a:t>2</a:t>
            </a:r>
            <a:endParaRPr lang="zh-CN" altLang="en-US" sz="4400" b="1" dirty="0">
              <a:solidFill>
                <a:schemeClr val="bg1"/>
              </a:solidFill>
            </a:endParaRPr>
          </a:p>
          <a:p>
            <a:pPr algn="ctr"/>
            <a:r>
              <a:rPr lang="zh-CN" altLang="en-US" sz="4400" b="1" dirty="0">
                <a:solidFill>
                  <a:schemeClr val="bg1"/>
                </a:solidFill>
              </a:rPr>
              <a:t>“耶稣 </a:t>
            </a:r>
            <a:r>
              <a:rPr lang="en-US" altLang="zh-CN" sz="4400" b="1" dirty="0">
                <a:solidFill>
                  <a:schemeClr val="bg1"/>
                </a:solidFill>
              </a:rPr>
              <a:t>- </a:t>
            </a:r>
            <a:r>
              <a:rPr lang="zh-CN" altLang="en-US" sz="4400" b="1" dirty="0">
                <a:solidFill>
                  <a:schemeClr val="bg1"/>
                </a:solidFill>
              </a:rPr>
              <a:t>超级巨星的创造者”</a:t>
            </a:r>
            <a:endParaRPr lang="en-SG" sz="4400" b="1" dirty="0">
              <a:solidFill>
                <a:schemeClr val="bg1"/>
              </a:solidFill>
            </a:endParaRPr>
          </a:p>
        </p:txBody>
      </p:sp>
    </p:spTree>
    <p:extLst>
      <p:ext uri="{BB962C8B-B14F-4D97-AF65-F5344CB8AC3E}">
        <p14:creationId xmlns:p14="http://schemas.microsoft.com/office/powerpoint/2010/main" val="15271711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5"/>
          <a:stretch>
            <a:fillRect/>
          </a:stretch>
        </p:blipFill>
        <p:spPr>
          <a:xfrm>
            <a:off x="0" y="58873"/>
            <a:ext cx="9144000" cy="6858000"/>
          </a:xfrm>
          <a:prstGeom prst="rect">
            <a:avLst/>
          </a:prstGeom>
        </p:spPr>
      </p:pic>
      <p:pic>
        <p:nvPicPr>
          <p:cNvPr id="3" name="Session 3 见证2 Final">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9144000" cy="5816600"/>
          </a:xfrm>
          <a:prstGeom prst="rect">
            <a:avLst/>
          </a:prstGeom>
        </p:spPr>
      </p:pic>
      <p:sp>
        <p:nvSpPr>
          <p:cNvPr id="7" name="Rectangle 6"/>
          <p:cNvSpPr/>
          <p:nvPr/>
        </p:nvSpPr>
        <p:spPr>
          <a:xfrm>
            <a:off x="628248" y="5648573"/>
            <a:ext cx="7887503" cy="1077218"/>
          </a:xfrm>
          <a:prstGeom prst="rect">
            <a:avLst/>
          </a:prstGeom>
        </p:spPr>
        <p:txBody>
          <a:bodyPr wrap="square">
            <a:spAutoFit/>
          </a:bodyPr>
          <a:lstStyle/>
          <a:p>
            <a:pPr algn="ctr"/>
            <a:r>
              <a:rPr lang="zh-CN" altLang="en-US" sz="3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视频：见</a:t>
            </a:r>
            <a:r>
              <a:rPr lang="zh-CN" altLang="en-US" sz="3200"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证二</a:t>
            </a:r>
            <a:endParaRPr lang="zh-CN" altLang="en-US" sz="3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a:r>
              <a:rPr lang="zh-CN" altLang="en-US" sz="3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“耶稣 </a:t>
            </a:r>
            <a:r>
              <a:rPr lang="en-US" altLang="zh-CN" sz="3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3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超级巨星的创造者”</a:t>
            </a:r>
            <a:endParaRPr lang="en-SG" sz="3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9120057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backgroundRemoval t="2300" b="100000" l="2500" r="95688">
                        <a14:foregroundMark x1="83750" y1="97100" x2="83750" y2="97100"/>
                        <a14:foregroundMark x1="89125" y1="96500" x2="89125" y2="96500"/>
                        <a14:foregroundMark x1="64438" y1="22400" x2="64438" y2="22400"/>
                        <a14:foregroundMark x1="46500" y1="24600" x2="46500" y2="24600"/>
                        <a14:foregroundMark x1="31438" y1="24600" x2="31438" y2="24600"/>
                        <a14:foregroundMark x1="11375" y1="24300" x2="11375" y2="24300"/>
                        <a14:foregroundMark x1="17563" y1="21500" x2="17563" y2="21500"/>
                        <a14:foregroundMark x1="35500" y1="19900" x2="35500" y2="19900"/>
                        <a14:foregroundMark x1="51125" y1="20600" x2="50187" y2="21200"/>
                        <a14:foregroundMark x1="88375" y1="23300" x2="88375" y2="23300"/>
                      </a14:backgroundRemoval>
                    </a14:imgEffect>
                  </a14:imgLayer>
                </a14:imgProps>
              </a:ext>
            </a:extLst>
          </a:blip>
          <a:stretch>
            <a:fillRect/>
          </a:stretch>
        </p:blipFill>
        <p:spPr>
          <a:xfrm>
            <a:off x="1" y="845329"/>
            <a:ext cx="9144000" cy="6012671"/>
          </a:xfrm>
          <a:prstGeom prst="rect">
            <a:avLst/>
          </a:prstGeom>
        </p:spPr>
      </p:pic>
      <p:pic>
        <p:nvPicPr>
          <p:cNvPr id="7" name="Picture 6"/>
          <p:cNvPicPr>
            <a:picLocks noChangeAspect="1"/>
          </p:cNvPicPr>
          <p:nvPr/>
        </p:nvPicPr>
        <p:blipFill>
          <a:blip r:embed="rId5"/>
          <a:stretch>
            <a:fillRect/>
          </a:stretch>
        </p:blipFill>
        <p:spPr>
          <a:xfrm>
            <a:off x="648917" y="4273948"/>
            <a:ext cx="7084166" cy="1670449"/>
          </a:xfrm>
          <a:prstGeom prst="rect">
            <a:avLst/>
          </a:prstGeom>
        </p:spPr>
      </p:pic>
    </p:spTree>
    <p:extLst>
      <p:ext uri="{BB962C8B-B14F-4D97-AF65-F5344CB8AC3E}">
        <p14:creationId xmlns:p14="http://schemas.microsoft.com/office/powerpoint/2010/main" val="19789875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4" name="Picture 3"/>
          <p:cNvPicPr>
            <a:picLocks noChangeAspect="1"/>
          </p:cNvPicPr>
          <p:nvPr/>
        </p:nvPicPr>
        <p:blipFill>
          <a:blip r:embed="rId3"/>
          <a:stretch>
            <a:fillRect/>
          </a:stretch>
        </p:blipFill>
        <p:spPr>
          <a:xfrm>
            <a:off x="0" y="1703107"/>
            <a:ext cx="9144000" cy="1822204"/>
          </a:xfrm>
          <a:prstGeom prst="rect">
            <a:avLst/>
          </a:prstGeom>
        </p:spPr>
      </p:pic>
      <p:sp>
        <p:nvSpPr>
          <p:cNvPr id="3" name="Rectangle 2"/>
          <p:cNvSpPr/>
          <p:nvPr/>
        </p:nvSpPr>
        <p:spPr>
          <a:xfrm>
            <a:off x="1706312" y="4665466"/>
            <a:ext cx="6417141" cy="1754326"/>
          </a:xfrm>
          <a:prstGeom prst="rect">
            <a:avLst/>
          </a:prstGeom>
        </p:spPr>
        <p:txBody>
          <a:bodyPr wrap="none">
            <a:spAutoFit/>
          </a:bodyPr>
          <a:lstStyle/>
          <a:p>
            <a:r>
              <a:rPr lang="zh-CN" altLang="en-US" sz="5400" b="1" dirty="0" smtClean="0">
                <a:solidFill>
                  <a:schemeClr val="bg1"/>
                </a:solidFill>
                <a:latin typeface="微软雅黑" panose="020B0503020204020204" pitchFamily="34" charset="-122"/>
                <a:ea typeface="微软雅黑" panose="020B0503020204020204" pitchFamily="34" charset="-122"/>
              </a:rPr>
              <a:t>还记得你小时候</a:t>
            </a:r>
            <a:r>
              <a:rPr lang="en-US" altLang="zh-CN" sz="5400" b="1" dirty="0" smtClean="0">
                <a:solidFill>
                  <a:schemeClr val="bg1"/>
                </a:solidFill>
                <a:latin typeface="微软雅黑" panose="020B0503020204020204" pitchFamily="34" charset="-122"/>
                <a:ea typeface="微软雅黑" panose="020B0503020204020204" pitchFamily="34" charset="-122"/>
              </a:rPr>
              <a:t/>
            </a:r>
            <a:br>
              <a:rPr lang="en-US" altLang="zh-CN" sz="5400" b="1" dirty="0" smtClean="0">
                <a:solidFill>
                  <a:schemeClr val="bg1"/>
                </a:solidFill>
                <a:latin typeface="微软雅黑" panose="020B0503020204020204" pitchFamily="34" charset="-122"/>
                <a:ea typeface="微软雅黑" panose="020B0503020204020204" pitchFamily="34" charset="-122"/>
              </a:rPr>
            </a:br>
            <a:r>
              <a:rPr lang="zh-CN" altLang="en-US" sz="5400" b="1" dirty="0" smtClean="0">
                <a:solidFill>
                  <a:schemeClr val="bg1"/>
                </a:solidFill>
                <a:latin typeface="微软雅黑" panose="020B0503020204020204" pitchFamily="34" charset="-122"/>
                <a:ea typeface="微软雅黑" panose="020B0503020204020204" pitchFamily="34" charset="-122"/>
              </a:rPr>
              <a:t>是个怎样</a:t>
            </a:r>
            <a:r>
              <a:rPr lang="zh-CN" altLang="en-US" sz="5400" b="1" dirty="0">
                <a:solidFill>
                  <a:schemeClr val="bg1"/>
                </a:solidFill>
                <a:latin typeface="微软雅黑" panose="020B0503020204020204" pitchFamily="34" charset="-122"/>
                <a:ea typeface="微软雅黑" panose="020B0503020204020204" pitchFamily="34" charset="-122"/>
              </a:rPr>
              <a:t>的孩</a:t>
            </a:r>
            <a:r>
              <a:rPr lang="zh-CN" altLang="en-US" sz="5400" b="1" dirty="0" smtClean="0">
                <a:solidFill>
                  <a:schemeClr val="bg1"/>
                </a:solidFill>
                <a:latin typeface="微软雅黑" panose="020B0503020204020204" pitchFamily="34" charset="-122"/>
                <a:ea typeface="微软雅黑" panose="020B0503020204020204" pitchFamily="34" charset="-122"/>
              </a:rPr>
              <a:t>子吗？</a:t>
            </a:r>
            <a:endParaRPr lang="en-SG" sz="5400" b="1" dirty="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00029423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backgroundRemoval t="0" b="97368" l="625" r="98875">
                        <a14:foregroundMark x1="36000" y1="76161" x2="36000" y2="76161"/>
                        <a14:foregroundMark x1="20125" y1="79721" x2="20125" y2="79721"/>
                        <a14:foregroundMark x1="15250" y1="82663" x2="15250" y2="82663"/>
                        <a14:foregroundMark x1="15500" y1="78019" x2="15500" y2="78019"/>
                        <a14:foregroundMark x1="40875" y1="88700" x2="40875" y2="88700"/>
                        <a14:foregroundMark x1="39125" y1="80960" x2="39125" y2="80960"/>
                        <a14:foregroundMark x1="37750" y1="92570" x2="37750" y2="92570"/>
                        <a14:foregroundMark x1="37375" y1="86068" x2="37375" y2="86068"/>
                        <a14:foregroundMark x1="17250" y1="88235" x2="17250" y2="88235"/>
                        <a14:foregroundMark x1="18625" y1="84365" x2="18625" y2="84365"/>
                        <a14:foregroundMark x1="19750" y1="93808" x2="19750" y2="93808"/>
                        <a14:backgroundMark x1="87750" y1="61610" x2="87750" y2="61610"/>
                        <a14:backgroundMark x1="49625" y1="12539" x2="49625" y2="12539"/>
                        <a14:backgroundMark x1="39500" y1="7895" x2="39500" y2="7895"/>
                        <a14:backgroundMark x1="32250" y1="13003" x2="32250" y2="13003"/>
                        <a14:backgroundMark x1="23875" y1="15944" x2="23875" y2="15944"/>
                        <a14:backgroundMark x1="26375" y1="5728" x2="26375" y2="5728"/>
                        <a14:backgroundMark x1="70125" y1="12539" x2="70125" y2="12539"/>
                        <a14:backgroundMark x1="43000" y1="47368" x2="43000" y2="47368"/>
                      </a14:backgroundRemoval>
                    </a14:imgEffect>
                  </a14:imgLayer>
                </a14:imgProps>
              </a:ext>
            </a:extLst>
          </a:blip>
          <a:stretch>
            <a:fillRect/>
          </a:stretch>
        </p:blipFill>
        <p:spPr>
          <a:xfrm>
            <a:off x="1387096" y="-263401"/>
            <a:ext cx="5966457" cy="4817914"/>
          </a:xfrm>
          <a:prstGeom prst="rect">
            <a:avLst/>
          </a:prstGeom>
        </p:spPr>
      </p:pic>
      <p:sp>
        <p:nvSpPr>
          <p:cNvPr id="4" name="Rectangle 3"/>
          <p:cNvSpPr/>
          <p:nvPr/>
        </p:nvSpPr>
        <p:spPr>
          <a:xfrm>
            <a:off x="1001327" y="5202412"/>
            <a:ext cx="6359434" cy="1323439"/>
          </a:xfrm>
          <a:prstGeom prst="rect">
            <a:avLst/>
          </a:prstGeom>
        </p:spPr>
        <p:txBody>
          <a:bodyPr wrap="none">
            <a:spAutoFit/>
          </a:bodyPr>
          <a:lstStyle/>
          <a:p>
            <a:pPr algn="ctr"/>
            <a:r>
              <a:rPr lang="zh-CN" altLang="en-US" sz="4000"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是否还记得你</a:t>
            </a:r>
            <a:r>
              <a:rPr lang="zh-CN" altLang="en-US" sz="40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小时候做过</a:t>
            </a:r>
            <a:r>
              <a:rPr lang="zh-CN" altLang="en-US" sz="4000"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的</a:t>
            </a:r>
            <a:r>
              <a:rPr lang="en-US" altLang="zh-CN" sz="4000"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r>
            <a:br>
              <a:rPr lang="en-US" altLang="zh-CN" sz="4000"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br>
            <a:r>
              <a:rPr lang="zh-CN" altLang="en-US" sz="4000"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最</a:t>
            </a:r>
            <a:r>
              <a:rPr lang="zh-CN" altLang="en-US" sz="40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顽</a:t>
            </a:r>
            <a:r>
              <a:rPr lang="zh-CN" altLang="en-US" sz="4000"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皮的</a:t>
            </a:r>
            <a:r>
              <a:rPr lang="zh-CN" altLang="en-US" sz="40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事情是什么？</a:t>
            </a:r>
            <a:endParaRPr lang="en-SG" sz="40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96907924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4" name="Picture 3"/>
          <p:cNvPicPr>
            <a:picLocks noChangeAspect="1"/>
          </p:cNvPicPr>
          <p:nvPr/>
        </p:nvPicPr>
        <p:blipFill>
          <a:blip r:embed="rId3"/>
          <a:stretch>
            <a:fillRect/>
          </a:stretch>
        </p:blipFill>
        <p:spPr>
          <a:xfrm>
            <a:off x="0" y="4159814"/>
            <a:ext cx="9144000" cy="2762562"/>
          </a:xfrm>
          <a:prstGeom prst="rect">
            <a:avLst/>
          </a:prstGeom>
        </p:spPr>
      </p:pic>
      <p:sp>
        <p:nvSpPr>
          <p:cNvPr id="2" name="Rectangle 1"/>
          <p:cNvSpPr/>
          <p:nvPr/>
        </p:nvSpPr>
        <p:spPr>
          <a:xfrm>
            <a:off x="483475" y="4844801"/>
            <a:ext cx="3584027" cy="1384995"/>
          </a:xfrm>
          <a:prstGeom prst="rect">
            <a:avLst/>
          </a:prstGeom>
          <a:solidFill>
            <a:schemeClr val="bg1"/>
          </a:solidFill>
        </p:spPr>
        <p:txBody>
          <a:bodyPr wrap="square">
            <a:spAutoFit/>
          </a:bodyPr>
          <a:lstStyle/>
          <a:p>
            <a:r>
              <a:rPr lang="zh-CN" altLang="en-US" sz="2800" b="1" dirty="0">
                <a:latin typeface="Microsoft JhengHei" panose="020B0604030504040204" pitchFamily="34" charset="-120"/>
                <a:ea typeface="Microsoft JhengHei" panose="020B0604030504040204" pitchFamily="34" charset="-120"/>
              </a:rPr>
              <a:t>我们知道美好的事我们应该做，但我们常常选择不去</a:t>
            </a:r>
            <a:r>
              <a:rPr lang="zh-CN" altLang="en-US" sz="2800" b="1" dirty="0" smtClean="0">
                <a:latin typeface="Microsoft JhengHei" panose="020B0604030504040204" pitchFamily="34" charset="-120"/>
                <a:ea typeface="Microsoft JhengHei" panose="020B0604030504040204" pitchFamily="34" charset="-120"/>
              </a:rPr>
              <a:t>做</a:t>
            </a:r>
            <a:endParaRPr lang="en-US" altLang="zh-CN" sz="2800" b="1" dirty="0" smtClean="0">
              <a:latin typeface="Microsoft JhengHei" panose="020B0604030504040204" pitchFamily="34" charset="-120"/>
              <a:ea typeface="Microsoft JhengHei" panose="020B0604030504040204" pitchFamily="34" charset="-120"/>
            </a:endParaRPr>
          </a:p>
        </p:txBody>
      </p:sp>
      <p:sp>
        <p:nvSpPr>
          <p:cNvPr id="3" name="Rectangle 2"/>
          <p:cNvSpPr/>
          <p:nvPr/>
        </p:nvSpPr>
        <p:spPr>
          <a:xfrm>
            <a:off x="5133937" y="4844801"/>
            <a:ext cx="3631691" cy="1384995"/>
          </a:xfrm>
          <a:prstGeom prst="rect">
            <a:avLst/>
          </a:prstGeom>
          <a:solidFill>
            <a:schemeClr val="tx1"/>
          </a:solidFill>
        </p:spPr>
        <p:txBody>
          <a:bodyPr wrap="square">
            <a:spAutoFit/>
          </a:bodyPr>
          <a:lstStyle/>
          <a:p>
            <a:r>
              <a:rPr lang="zh-CN" altLang="en-US" sz="2800" b="1" dirty="0">
                <a:solidFill>
                  <a:schemeClr val="bg1"/>
                </a:solidFill>
                <a:latin typeface="Microsoft JhengHei" panose="020B0604030504040204" pitchFamily="34" charset="-120"/>
                <a:ea typeface="Microsoft JhengHei" panose="020B0604030504040204" pitchFamily="34" charset="-120"/>
              </a:rPr>
              <a:t>我们知道我们不应该做的，但往往我们还是选择去做</a:t>
            </a:r>
            <a:endParaRPr lang="en-SG" sz="2800" b="1" dirty="0">
              <a:solidFill>
                <a:schemeClr val="bg1"/>
              </a:solidFill>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232379941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454046"/>
            <a:ext cx="9144000" cy="5403954"/>
          </a:xfrm>
          <a:prstGeom prst="rect">
            <a:avLst/>
          </a:prstGeom>
        </p:spPr>
      </p:pic>
      <p:sp>
        <p:nvSpPr>
          <p:cNvPr id="3" name="Rectangle 2"/>
          <p:cNvSpPr/>
          <p:nvPr/>
        </p:nvSpPr>
        <p:spPr>
          <a:xfrm>
            <a:off x="1700060" y="5310258"/>
            <a:ext cx="5743880" cy="1200329"/>
          </a:xfrm>
          <a:prstGeom prst="rect">
            <a:avLst/>
          </a:prstGeom>
          <a:solidFill>
            <a:srgbClr val="1F2B0D"/>
          </a:solidFill>
        </p:spPr>
        <p:txBody>
          <a:bodyPr wrap="none">
            <a:noAutofit/>
          </a:bodyPr>
          <a:lstStyle/>
          <a:p>
            <a:pPr algn="ctr"/>
            <a:r>
              <a:rPr lang="zh-CN" altLang="en-US" sz="4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我们</a:t>
            </a:r>
            <a:r>
              <a:rPr lang="zh-CN" altLang="en-US" sz="4000" b="1"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都曾像</a:t>
            </a:r>
            <a:r>
              <a:rPr lang="zh-CN" altLang="en-US" sz="4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一只</a:t>
            </a:r>
            <a:r>
              <a:rPr lang="zh-CN" altLang="en-US" sz="4000" b="1"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迷路的</a:t>
            </a:r>
            <a:r>
              <a:rPr lang="zh-CN" altLang="en-US" sz="4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羊</a:t>
            </a:r>
            <a:r>
              <a:rPr lang="zh-CN" altLang="en-US" sz="4000" b="1"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en-US" altLang="zh-CN" sz="4000" b="1"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a:r>
              <a:rPr lang="zh-CN" altLang="en-US" sz="4000" b="1" dirty="0"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孤单的走自己的路</a:t>
            </a:r>
            <a:endParaRPr lang="en-SG" sz="4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83164961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647700"/>
            <a:ext cx="9144000" cy="5558118"/>
          </a:xfrm>
          <a:prstGeom prst="rect">
            <a:avLst/>
          </a:prstGeom>
        </p:spPr>
      </p:pic>
      <p:sp>
        <p:nvSpPr>
          <p:cNvPr id="2" name="Rectangle 1"/>
          <p:cNvSpPr/>
          <p:nvPr/>
        </p:nvSpPr>
        <p:spPr>
          <a:xfrm>
            <a:off x="101600" y="4039928"/>
            <a:ext cx="5092285" cy="1433543"/>
          </a:xfrm>
          <a:prstGeom prst="rect">
            <a:avLst/>
          </a:prstGeom>
          <a:solidFill>
            <a:srgbClr val="000000"/>
          </a:solidFill>
        </p:spPr>
        <p:txBody>
          <a:bodyPr wrap="none">
            <a:noAutofit/>
          </a:bodyPr>
          <a:lstStyle/>
          <a:p>
            <a:pPr marL="800100"/>
            <a:r>
              <a:rPr lang="en-US" altLang="zh-CN" sz="3200" b="1" dirty="0" smtClean="0">
                <a:solidFill>
                  <a:schemeClr val="bg1"/>
                </a:solidFill>
                <a:latin typeface="微软雅黑" panose="020B0503020204020204" pitchFamily="34" charset="-122"/>
                <a:ea typeface="微软雅黑" panose="020B0503020204020204" pitchFamily="34" charset="-122"/>
              </a:rPr>
              <a:t>2015</a:t>
            </a:r>
            <a:r>
              <a:rPr lang="zh-CN" altLang="en-US" sz="3200" b="1" dirty="0">
                <a:solidFill>
                  <a:schemeClr val="bg1"/>
                </a:solidFill>
                <a:latin typeface="微软雅黑" panose="020B0503020204020204" pitchFamily="34" charset="-122"/>
                <a:ea typeface="微软雅黑" panose="020B0503020204020204" pitchFamily="34" charset="-122"/>
              </a:rPr>
              <a:t>年</a:t>
            </a:r>
            <a:r>
              <a:rPr lang="zh-CN" altLang="en-US" sz="3200" b="1" dirty="0" smtClean="0">
                <a:solidFill>
                  <a:schemeClr val="bg1"/>
                </a:solidFill>
                <a:latin typeface="微软雅黑" panose="020B0503020204020204" pitchFamily="34" charset="-122"/>
                <a:ea typeface="微软雅黑" panose="020B0503020204020204" pitchFamily="34" charset="-122"/>
              </a:rPr>
              <a:t>，在</a:t>
            </a:r>
            <a:r>
              <a:rPr lang="zh-CN" altLang="en-US" sz="3200" b="1" dirty="0">
                <a:solidFill>
                  <a:schemeClr val="bg1"/>
                </a:solidFill>
                <a:latin typeface="微软雅黑" panose="020B0503020204020204" pitchFamily="34" charset="-122"/>
                <a:ea typeface="微软雅黑" panose="020B0503020204020204" pitchFamily="34" charset="-122"/>
              </a:rPr>
              <a:t>澳大利</a:t>
            </a:r>
            <a:r>
              <a:rPr lang="zh-CN" altLang="en-US" sz="3200" b="1" dirty="0" smtClean="0">
                <a:solidFill>
                  <a:schemeClr val="bg1"/>
                </a:solidFill>
                <a:latin typeface="微软雅黑" panose="020B0503020204020204" pitchFamily="34" charset="-122"/>
                <a:ea typeface="微软雅黑" panose="020B0503020204020204" pitchFamily="34" charset="-122"/>
              </a:rPr>
              <a:t>亚</a:t>
            </a:r>
            <a:r>
              <a:rPr lang="en-US" altLang="zh-CN" sz="3200" b="1" dirty="0" smtClean="0">
                <a:solidFill>
                  <a:schemeClr val="bg1"/>
                </a:solidFill>
                <a:latin typeface="微软雅黑" panose="020B0503020204020204" pitchFamily="34" charset="-122"/>
                <a:ea typeface="微软雅黑" panose="020B0503020204020204" pitchFamily="34" charset="-122"/>
              </a:rPr>
              <a:t/>
            </a:r>
            <a:br>
              <a:rPr lang="en-US" altLang="zh-CN" sz="3200" b="1" dirty="0" smtClean="0">
                <a:solidFill>
                  <a:schemeClr val="bg1"/>
                </a:solidFill>
                <a:latin typeface="微软雅黑" panose="020B0503020204020204" pitchFamily="34" charset="-122"/>
                <a:ea typeface="微软雅黑" panose="020B0503020204020204" pitchFamily="34" charset="-122"/>
              </a:rPr>
            </a:br>
            <a:r>
              <a:rPr lang="zh-CN" altLang="en-US" sz="3200" b="1" dirty="0" smtClean="0">
                <a:solidFill>
                  <a:schemeClr val="bg1"/>
                </a:solidFill>
                <a:latin typeface="微软雅黑" panose="020B0503020204020204" pitchFamily="34" charset="-122"/>
                <a:ea typeface="微软雅黑" panose="020B0503020204020204" pitchFamily="34" charset="-122"/>
              </a:rPr>
              <a:t>堪</a:t>
            </a:r>
            <a:r>
              <a:rPr lang="zh-CN" altLang="en-US" sz="3200" b="1" dirty="0">
                <a:solidFill>
                  <a:schemeClr val="bg1"/>
                </a:solidFill>
                <a:latin typeface="微软雅黑" panose="020B0503020204020204" pitchFamily="34" charset="-122"/>
                <a:ea typeface="微软雅黑" panose="020B0503020204020204" pitchFamily="34" charset="-122"/>
              </a:rPr>
              <a:t>培拉附</a:t>
            </a:r>
            <a:r>
              <a:rPr lang="zh-CN" altLang="en-US" sz="3200" b="1" dirty="0" smtClean="0">
                <a:solidFill>
                  <a:schemeClr val="bg1"/>
                </a:solidFill>
                <a:latin typeface="微软雅黑" panose="020B0503020204020204" pitchFamily="34" charset="-122"/>
                <a:ea typeface="微软雅黑" panose="020B0503020204020204" pitchFamily="34" charset="-122"/>
              </a:rPr>
              <a:t>近</a:t>
            </a:r>
            <a:r>
              <a:rPr lang="zh-CN" altLang="en-US" sz="3200" b="1" dirty="0">
                <a:solidFill>
                  <a:schemeClr val="bg1"/>
                </a:solidFill>
                <a:latin typeface="微软雅黑" panose="020B0503020204020204" pitchFamily="34" charset="-122"/>
                <a:ea typeface="微软雅黑" panose="020B0503020204020204" pitchFamily="34" charset="-122"/>
              </a:rPr>
              <a:t>发现</a:t>
            </a:r>
            <a:endParaRPr lang="en-US" altLang="zh-CN" sz="3200" b="1" dirty="0" smtClean="0">
              <a:solidFill>
                <a:schemeClr val="bg1"/>
              </a:solidFill>
              <a:latin typeface="微软雅黑" panose="020B0503020204020204" pitchFamily="34" charset="-122"/>
              <a:ea typeface="微软雅黑" panose="020B0503020204020204" pitchFamily="34" charset="-122"/>
            </a:endParaRPr>
          </a:p>
          <a:p>
            <a:pPr marL="800100"/>
            <a:r>
              <a:rPr lang="zh-CN" altLang="en-US" sz="3200" b="1" dirty="0" smtClean="0">
                <a:solidFill>
                  <a:schemeClr val="bg1"/>
                </a:solidFill>
                <a:latin typeface="微软雅黑" panose="020B0503020204020204" pitchFamily="34" charset="-122"/>
                <a:ea typeface="微软雅黑" panose="020B0503020204020204" pitchFamily="34" charset="-122"/>
              </a:rPr>
              <a:t>一只克</a:t>
            </a:r>
            <a:r>
              <a:rPr lang="zh-CN" altLang="en-US" sz="3200" b="1" dirty="0">
                <a:solidFill>
                  <a:schemeClr val="bg1"/>
                </a:solidFill>
                <a:latin typeface="微软雅黑" panose="020B0503020204020204" pitchFamily="34" charset="-122"/>
                <a:ea typeface="微软雅黑" panose="020B0503020204020204" pitchFamily="34" charset="-122"/>
              </a:rPr>
              <a:t>里斯</a:t>
            </a:r>
            <a:r>
              <a:rPr lang="zh-CN" altLang="en-US" sz="3200" b="1" dirty="0" smtClean="0">
                <a:solidFill>
                  <a:schemeClr val="bg1"/>
                </a:solidFill>
                <a:latin typeface="微软雅黑" panose="020B0503020204020204" pitchFamily="34" charset="-122"/>
                <a:ea typeface="微软雅黑" panose="020B0503020204020204" pitchFamily="34" charset="-122"/>
              </a:rPr>
              <a:t>羊</a:t>
            </a:r>
            <a:endParaRPr lang="en-US" altLang="zh-CN" sz="3200" b="1" dirty="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2032415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647700"/>
            <a:ext cx="9144000" cy="5932982"/>
          </a:xfrm>
          <a:prstGeom prst="rect">
            <a:avLst/>
          </a:prstGeom>
        </p:spPr>
      </p:pic>
      <p:sp>
        <p:nvSpPr>
          <p:cNvPr id="3" name="Rectangle 2"/>
          <p:cNvSpPr/>
          <p:nvPr/>
        </p:nvSpPr>
        <p:spPr>
          <a:xfrm>
            <a:off x="-1" y="2402086"/>
            <a:ext cx="5786203" cy="2139934"/>
          </a:xfrm>
          <a:prstGeom prst="rect">
            <a:avLst/>
          </a:prstGeom>
          <a:solidFill>
            <a:schemeClr val="tx1"/>
          </a:solidFill>
        </p:spPr>
        <p:txBody>
          <a:bodyPr wrap="square">
            <a:noAutofit/>
          </a:bodyPr>
          <a:lstStyle/>
          <a:p>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当这只克</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里斯羊被发现时</a:t>
            </a: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a:t>
            </a:r>
            <a:r>
              <a:rPr lang="en-US" altLang="zh-CN"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
            </a:r>
            <a:br>
              <a:rPr lang="en-US" altLang="zh-CN"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b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它</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身</a:t>
            </a: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上有</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大约</a:t>
            </a:r>
            <a:r>
              <a:rPr lang="en-US" altLang="zh-CN"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40.5</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公</a:t>
            </a: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斤</a:t>
            </a:r>
            <a:r>
              <a:rPr lang="en-US" altLang="zh-CN"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
            </a:r>
            <a:br>
              <a:rPr lang="en-US" altLang="zh-CN"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b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多</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余的羊</a:t>
            </a: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毛！</a:t>
            </a:r>
            <a:endParaRPr lang="en-SG"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49714038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0" y="1958167"/>
            <a:ext cx="9144000" cy="3813045"/>
          </a:xfrm>
          <a:prstGeom prst="rect">
            <a:avLst/>
          </a:prstGeom>
        </p:spPr>
      </p:pic>
      <p:sp>
        <p:nvSpPr>
          <p:cNvPr id="2" name="Rectangle 1"/>
          <p:cNvSpPr/>
          <p:nvPr/>
        </p:nvSpPr>
        <p:spPr>
          <a:xfrm>
            <a:off x="4572000" y="2136955"/>
            <a:ext cx="4572000" cy="4188893"/>
          </a:xfrm>
          <a:prstGeom prst="rect">
            <a:avLst/>
          </a:prstGeom>
          <a:solidFill>
            <a:schemeClr val="tx1"/>
          </a:solidFill>
        </p:spPr>
        <p:txBody>
          <a:bodyPr wrap="square" anchor="ctr">
            <a:noAutofit/>
          </a:bodyPr>
          <a:lstStyle/>
          <a:p>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我</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们背负着什么重担</a:t>
            </a: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a:t>
            </a:r>
            <a:endParaRPr lang="en-US" altLang="zh-CN"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因</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为我们迷了</a:t>
            </a: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路</a:t>
            </a:r>
            <a:endParaRPr lang="en-US" altLang="zh-CN"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在</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四处游荡，</a:t>
            </a:r>
            <a:endParaRPr lang="en-SG"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181131504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stretch>
            <a:fillRect/>
          </a:stretch>
        </p:blipFill>
        <p:spPr>
          <a:xfrm>
            <a:off x="0" y="1092200"/>
            <a:ext cx="9144000" cy="4668530"/>
          </a:xfrm>
          <a:prstGeom prst="rect">
            <a:avLst/>
          </a:prstGeom>
        </p:spPr>
      </p:pic>
      <p:sp>
        <p:nvSpPr>
          <p:cNvPr id="3" name="Rectangle 2"/>
          <p:cNvSpPr/>
          <p:nvPr/>
        </p:nvSpPr>
        <p:spPr>
          <a:xfrm>
            <a:off x="3902243" y="1105999"/>
            <a:ext cx="5016905" cy="5549634"/>
          </a:xfrm>
          <a:prstGeom prst="rect">
            <a:avLst/>
          </a:prstGeom>
          <a:solidFill>
            <a:schemeClr val="tx1"/>
          </a:solidFill>
        </p:spPr>
        <p:txBody>
          <a:bodyPr wrap="none">
            <a:noAutofit/>
          </a:bodyPr>
          <a:lstStyle/>
          <a:p>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悲哀</a:t>
            </a:r>
            <a:endPar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后悔</a:t>
            </a:r>
            <a:endPar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妒忌</a:t>
            </a:r>
            <a:endPar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愤怒</a:t>
            </a:r>
            <a:endPar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创伤</a:t>
            </a:r>
            <a:endPar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不满</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足感或不知</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足</a:t>
            </a:r>
            <a:endPar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焦虑</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没</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有平</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安</a:t>
            </a:r>
            <a:endPar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对</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未</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来感到恐惧</a:t>
            </a:r>
            <a:endPar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愧疚</a:t>
            </a:r>
            <a:endPar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将遭到神审判</a:t>
            </a:r>
            <a:endPar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240966157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sp>
        <p:nvSpPr>
          <p:cNvPr id="8" name="Title 1"/>
          <p:cNvSpPr>
            <a:spLocks noGrp="1"/>
          </p:cNvSpPr>
          <p:nvPr>
            <p:ph type="ctrTitle"/>
          </p:nvPr>
        </p:nvSpPr>
        <p:spPr>
          <a:xfrm>
            <a:off x="3332096" y="4088340"/>
            <a:ext cx="5587049" cy="1958168"/>
          </a:xfrm>
          <a:noFill/>
        </p:spPr>
        <p:txBody>
          <a:bodyPr>
            <a:noAutofit/>
          </a:bodyPr>
          <a:lstStyle/>
          <a:p>
            <a:pPr algn="l"/>
            <a:r>
              <a:rPr lang="zh-CN" altLang="en-US" sz="4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你</a:t>
            </a:r>
            <a:r>
              <a:rPr lang="zh-CN" altLang="en-US" sz="4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见</a:t>
            </a:r>
            <a:r>
              <a:rPr lang="zh-CN" altLang="en-US" sz="4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过不在水里面</a:t>
            </a:r>
            <a:r>
              <a:rPr lang="en-US" altLang="zh-CN" sz="4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
            </a:r>
            <a:br>
              <a:rPr lang="en-US" altLang="zh-CN" sz="4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br>
            <a:r>
              <a:rPr lang="zh-CN" altLang="en-US" sz="4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的鱼吗</a:t>
            </a:r>
            <a:r>
              <a:rPr lang="zh-CN" altLang="en-US" sz="4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a:t>
            </a:r>
            <a:endParaRPr lang="en-US" sz="4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backgroundRemoval t="3299" b="97569" l="9976" r="97356">
                        <a14:foregroundMark x1="87981" y1="83507" x2="87981" y2="83507"/>
                        <a14:foregroundMark x1="84976" y1="91840" x2="84976" y2="91840"/>
                        <a14:foregroundMark x1="79327" y1="88889" x2="79327" y2="88889"/>
                        <a14:foregroundMark x1="93630" y1="82639" x2="93630" y2="82639"/>
                        <a14:foregroundMark x1="72356" y1="92708" x2="72356" y2="92708"/>
                        <a14:foregroundMark x1="50601" y1="25174" x2="50601" y2="25174"/>
                        <a14:foregroundMark x1="33293" y1="22743" x2="33293" y2="22743"/>
                        <a14:foregroundMark x1="65986" y1="16493" x2="65986" y2="16493"/>
                        <a14:foregroundMark x1="66947" y1="22743" x2="66947" y2="22743"/>
                        <a14:foregroundMark x1="54327" y1="10243" x2="54327" y2="10243"/>
                        <a14:foregroundMark x1="30529" y1="16493" x2="30529" y2="16493"/>
                        <a14:foregroundMark x1="46635" y1="18056" x2="46635" y2="18056"/>
                        <a14:foregroundMark x1="59615" y1="23264" x2="59615" y2="23264"/>
                        <a14:backgroundMark x1="84014" y1="86979" x2="84014" y2="86979"/>
                      </a14:backgroundRemoval>
                    </a14:imgEffect>
                  </a14:imgLayer>
                </a14:imgProps>
              </a:ext>
            </a:extLst>
          </a:blip>
          <a:stretch>
            <a:fillRect/>
          </a:stretch>
        </p:blipFill>
        <p:spPr>
          <a:xfrm>
            <a:off x="-680285" y="3792848"/>
            <a:ext cx="4635084" cy="3208904"/>
          </a:xfrm>
          <a:prstGeom prst="rect">
            <a:avLst/>
          </a:prstGeom>
        </p:spPr>
      </p:pic>
    </p:spTree>
    <p:extLst>
      <p:ext uri="{BB962C8B-B14F-4D97-AF65-F5344CB8AC3E}">
        <p14:creationId xmlns:p14="http://schemas.microsoft.com/office/powerpoint/2010/main" val="425176036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7" name="Picture 6"/>
          <p:cNvPicPr>
            <a:picLocks noChangeAspect="1"/>
          </p:cNvPicPr>
          <p:nvPr/>
        </p:nvPicPr>
        <p:blipFill>
          <a:blip r:embed="rId3">
            <a:extLst>
              <a:ext uri="{BEBA8EAE-BF5A-486C-A8C5-ECC9F3942E4B}">
                <a14:imgProps xmlns:a14="http://schemas.microsoft.com/office/drawing/2010/main">
                  <a14:imgLayer r:embed="rId4">
                    <a14:imgEffect>
                      <a14:backgroundRemoval t="7677" b="97703" l="0" r="93405">
                        <a14:foregroundMark x1="31212" y1="48556" x2="31212" y2="48556"/>
                        <a14:foregroundMark x1="43558" y1="52165" x2="43558" y2="52165"/>
                        <a14:foregroundMark x1="66104" y1="48163" x2="66104" y2="48163"/>
                        <a14:foregroundMark x1="44785" y1="29199" x2="44785" y2="29199"/>
                        <a14:foregroundMark x1="35046" y1="29593" x2="35046" y2="29593"/>
                        <a14:foregroundMark x1="27301" y1="29593" x2="27301" y2="29593"/>
                        <a14:foregroundMark x1="51610" y1="28871" x2="51610" y2="28871"/>
                        <a14:foregroundMark x1="38880" y1="30315" x2="38880" y2="30315"/>
                        <a14:foregroundMark x1="23083" y1="29921" x2="23083" y2="29921"/>
                        <a14:foregroundMark x1="48620" y1="29921" x2="48620" y2="29921"/>
                        <a14:foregroundMark x1="60966" y1="86811" x2="60966" y2="86811"/>
                        <a14:foregroundMark x1="51227" y1="79134" x2="51227" y2="79134"/>
                        <a14:foregroundMark x1="21779" y1="75853" x2="21779" y2="75853"/>
                        <a14:foregroundMark x1="25230" y1="77362" x2="25230" y2="77362"/>
                        <a14:foregroundMark x1="29448" y1="78806" x2="29448" y2="78806"/>
                        <a14:foregroundMark x1="34586" y1="79528" x2="34586" y2="79528"/>
                        <a14:foregroundMark x1="37117" y1="80971" x2="37117" y2="80971"/>
                        <a14:backgroundMark x1="33282" y1="85696" x2="33282" y2="85696"/>
                        <a14:backgroundMark x1="3911" y1="59843" x2="3911" y2="59843"/>
                        <a14:backgroundMark x1="1764" y1="48885" x2="1764" y2="48885"/>
                        <a14:backgroundMark x1="3451" y1="56168" x2="3451" y2="56168"/>
                        <a14:backgroundMark x1="8129" y1="76969" x2="8129" y2="76969"/>
                        <a14:backgroundMark x1="4755" y1="89370" x2="4755" y2="89370"/>
                        <a14:backgroundMark x1="24770" y1="86483" x2="24770" y2="86483"/>
                        <a14:backgroundMark x1="26917" y1="91207" x2="26917" y2="91207"/>
                        <a14:backgroundMark x1="40951" y1="88648" x2="40951" y2="88648"/>
                        <a14:backgroundMark x1="46089" y1="84646" x2="46089" y2="84646"/>
                        <a14:backgroundMark x1="74617" y1="74081" x2="74617" y2="74081"/>
                        <a14:backgroundMark x1="72929" y1="87927" x2="72929" y2="87927"/>
                        <a14:backgroundMark x1="52914" y1="93045" x2="52914" y2="93045"/>
                        <a14:backgroundMark x1="62730" y1="91929" x2="62730" y2="91929"/>
                        <a14:backgroundMark x1="60123" y1="79921" x2="60123" y2="79921"/>
                        <a14:backgroundMark x1="53298" y1="82415" x2="53298" y2="82415"/>
                        <a14:backgroundMark x1="80598" y1="80249" x2="80598" y2="80249"/>
                        <a14:backgroundMark x1="46933" y1="91929" x2="46933" y2="91929"/>
                        <a14:backgroundMark x1="37960" y1="93766" x2="37960" y2="93766"/>
                        <a14:backgroundMark x1="19248" y1="91207" x2="19248" y2="91207"/>
                        <a14:backgroundMark x1="16258" y1="80643" x2="16258" y2="80643"/>
                        <a14:backgroundMark x1="10736" y1="72244" x2="10736" y2="72244"/>
                        <a14:backgroundMark x1="5598" y1="66404" x2="5598" y2="66404"/>
                        <a14:backgroundMark x1="3911" y1="71522" x2="3911" y2="71522"/>
                        <a14:backgroundMark x1="2607" y1="79134" x2="2607" y2="79134"/>
                        <a14:backgroundMark x1="5215" y1="83530" x2="5215" y2="83530"/>
                        <a14:backgroundMark x1="12883" y1="86483" x2="12883" y2="86483"/>
                        <a14:backgroundMark x1="12423" y1="93766" x2="12423" y2="93766"/>
                        <a14:backgroundMark x1="41794" y1="84974" x2="41794" y2="84974"/>
                        <a14:backgroundMark x1="48236" y1="87533" x2="48236" y2="87533"/>
                        <a14:backgroundMark x1="53298" y1="87533" x2="53298" y2="87533"/>
                        <a14:backgroundMark x1="47776" y1="81365" x2="47776" y2="81365"/>
                      </a14:backgroundRemoval>
                    </a14:imgEffect>
                  </a14:imgLayer>
                </a14:imgProps>
              </a:ext>
            </a:extLst>
          </a:blip>
          <a:stretch>
            <a:fillRect/>
          </a:stretch>
        </p:blipFill>
        <p:spPr>
          <a:xfrm>
            <a:off x="2857638" y="85515"/>
            <a:ext cx="3933662" cy="4597316"/>
          </a:xfrm>
          <a:prstGeom prst="rect">
            <a:avLst/>
          </a:prstGeom>
        </p:spPr>
      </p:pic>
      <p:sp>
        <p:nvSpPr>
          <p:cNvPr id="8" name="Title 1"/>
          <p:cNvSpPr>
            <a:spLocks noGrp="1"/>
          </p:cNvSpPr>
          <p:nvPr>
            <p:ph type="ctrTitle"/>
          </p:nvPr>
        </p:nvSpPr>
        <p:spPr>
          <a:xfrm>
            <a:off x="0" y="4474178"/>
            <a:ext cx="9144000" cy="2383821"/>
          </a:xfrm>
          <a:noFill/>
        </p:spPr>
        <p:txBody>
          <a:bodyPr>
            <a:noAutofit/>
          </a:bodyPr>
          <a:lstStyle/>
          <a:p>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一</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条鱼刚刚离开</a:t>
            </a: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水时，</a:t>
            </a:r>
            <a:r>
              <a:rPr lang="en-US" altLang="zh-CN"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
            </a:r>
            <a:br>
              <a:rPr lang="en-US" altLang="zh-CN"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b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它</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是</a:t>
            </a: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活着的；并用</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尽全</a:t>
            </a: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力蹦跳折</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腾</a:t>
            </a:r>
            <a:endParaRPr 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spTree>
    <p:extLst>
      <p:ext uri="{BB962C8B-B14F-4D97-AF65-F5344CB8AC3E}">
        <p14:creationId xmlns:p14="http://schemas.microsoft.com/office/powerpoint/2010/main" val="270800067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7" name="Picture 6"/>
          <p:cNvPicPr>
            <a:picLocks noChangeAspect="1"/>
          </p:cNvPicPr>
          <p:nvPr/>
        </p:nvPicPr>
        <p:blipFill>
          <a:blip r:embed="rId3">
            <a:extLst>
              <a:ext uri="{BEBA8EAE-BF5A-486C-A8C5-ECC9F3942E4B}">
                <a14:imgProps xmlns:a14="http://schemas.microsoft.com/office/drawing/2010/main">
                  <a14:imgLayer r:embed="rId4">
                    <a14:imgEffect>
                      <a14:backgroundRemoval t="7677" b="97703" l="0" r="93405">
                        <a14:foregroundMark x1="31212" y1="48556" x2="31212" y2="48556"/>
                        <a14:foregroundMark x1="43558" y1="52165" x2="43558" y2="52165"/>
                        <a14:foregroundMark x1="66104" y1="48163" x2="66104" y2="48163"/>
                        <a14:foregroundMark x1="44785" y1="29199" x2="44785" y2="29199"/>
                        <a14:foregroundMark x1="35046" y1="29593" x2="35046" y2="29593"/>
                        <a14:foregroundMark x1="27301" y1="29593" x2="27301" y2="29593"/>
                        <a14:foregroundMark x1="51610" y1="28871" x2="51610" y2="28871"/>
                        <a14:foregroundMark x1="38880" y1="30315" x2="38880" y2="30315"/>
                        <a14:foregroundMark x1="23083" y1="29921" x2="23083" y2="29921"/>
                        <a14:foregroundMark x1="48620" y1="29921" x2="48620" y2="29921"/>
                        <a14:foregroundMark x1="60966" y1="86811" x2="60966" y2="86811"/>
                        <a14:foregroundMark x1="51227" y1="79134" x2="51227" y2="79134"/>
                        <a14:foregroundMark x1="21779" y1="75853" x2="21779" y2="75853"/>
                        <a14:foregroundMark x1="25230" y1="77362" x2="25230" y2="77362"/>
                        <a14:foregroundMark x1="29448" y1="78806" x2="29448" y2="78806"/>
                        <a14:foregroundMark x1="34586" y1="79528" x2="34586" y2="79528"/>
                        <a14:foregroundMark x1="37117" y1="80971" x2="37117" y2="80971"/>
                        <a14:backgroundMark x1="33282" y1="85696" x2="33282" y2="85696"/>
                        <a14:backgroundMark x1="3911" y1="59843" x2="3911" y2="59843"/>
                        <a14:backgroundMark x1="1764" y1="48885" x2="1764" y2="48885"/>
                        <a14:backgroundMark x1="3451" y1="56168" x2="3451" y2="56168"/>
                        <a14:backgroundMark x1="8129" y1="76969" x2="8129" y2="76969"/>
                        <a14:backgroundMark x1="4755" y1="89370" x2="4755" y2="89370"/>
                        <a14:backgroundMark x1="24770" y1="86483" x2="24770" y2="86483"/>
                        <a14:backgroundMark x1="26917" y1="91207" x2="26917" y2="91207"/>
                        <a14:backgroundMark x1="40951" y1="88648" x2="40951" y2="88648"/>
                        <a14:backgroundMark x1="46089" y1="84646" x2="46089" y2="84646"/>
                        <a14:backgroundMark x1="74617" y1="74081" x2="74617" y2="74081"/>
                        <a14:backgroundMark x1="72929" y1="87927" x2="72929" y2="87927"/>
                        <a14:backgroundMark x1="52914" y1="93045" x2="52914" y2="93045"/>
                        <a14:backgroundMark x1="62730" y1="91929" x2="62730" y2="91929"/>
                        <a14:backgroundMark x1="60123" y1="79921" x2="60123" y2="79921"/>
                        <a14:backgroundMark x1="53298" y1="82415" x2="53298" y2="82415"/>
                        <a14:backgroundMark x1="80598" y1="80249" x2="80598" y2="80249"/>
                        <a14:backgroundMark x1="46933" y1="91929" x2="46933" y2="91929"/>
                        <a14:backgroundMark x1="37960" y1="93766" x2="37960" y2="93766"/>
                        <a14:backgroundMark x1="19248" y1="91207" x2="19248" y2="91207"/>
                        <a14:backgroundMark x1="16258" y1="80643" x2="16258" y2="80643"/>
                        <a14:backgroundMark x1="10736" y1="72244" x2="10736" y2="72244"/>
                        <a14:backgroundMark x1="5598" y1="66404" x2="5598" y2="66404"/>
                        <a14:backgroundMark x1="3911" y1="71522" x2="3911" y2="71522"/>
                        <a14:backgroundMark x1="2607" y1="79134" x2="2607" y2="79134"/>
                        <a14:backgroundMark x1="5215" y1="83530" x2="5215" y2="83530"/>
                        <a14:backgroundMark x1="12883" y1="86483" x2="12883" y2="86483"/>
                        <a14:backgroundMark x1="12423" y1="93766" x2="12423" y2="93766"/>
                        <a14:backgroundMark x1="41794" y1="84974" x2="41794" y2="84974"/>
                        <a14:backgroundMark x1="48236" y1="87533" x2="48236" y2="87533"/>
                        <a14:backgroundMark x1="53298" y1="87533" x2="53298" y2="87533"/>
                        <a14:backgroundMark x1="47776" y1="81365" x2="47776" y2="81365"/>
                      </a14:backgroundRemoval>
                    </a14:imgEffect>
                  </a14:imgLayer>
                </a14:imgProps>
              </a:ext>
            </a:extLst>
          </a:blip>
          <a:stretch>
            <a:fillRect/>
          </a:stretch>
        </p:blipFill>
        <p:spPr>
          <a:xfrm>
            <a:off x="2857638" y="390721"/>
            <a:ext cx="3933662" cy="4597316"/>
          </a:xfrm>
          <a:prstGeom prst="rect">
            <a:avLst/>
          </a:prstGeom>
        </p:spPr>
      </p:pic>
      <p:sp>
        <p:nvSpPr>
          <p:cNvPr id="8" name="Title 1"/>
          <p:cNvSpPr>
            <a:spLocks noGrp="1"/>
          </p:cNvSpPr>
          <p:nvPr>
            <p:ph type="ctrTitle"/>
          </p:nvPr>
        </p:nvSpPr>
        <p:spPr>
          <a:xfrm>
            <a:off x="0" y="4652855"/>
            <a:ext cx="9144000" cy="1958168"/>
          </a:xfrm>
          <a:noFill/>
        </p:spPr>
        <p:txBody>
          <a:bodyPr>
            <a:noAutofit/>
          </a:bodyPr>
          <a:lstStyle/>
          <a:p>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慢</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慢</a:t>
            </a:r>
            <a:r>
              <a:rPr lang="zh-CN" altLang="en-US" sz="36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地蹦跳减少了，只在轻轻地颤</a:t>
            </a: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抖</a:t>
            </a:r>
            <a:endParaRPr 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spTree>
    <p:extLst>
      <p:ext uri="{BB962C8B-B14F-4D97-AF65-F5344CB8AC3E}">
        <p14:creationId xmlns:p14="http://schemas.microsoft.com/office/powerpoint/2010/main" val="19108504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backgroundRemoval t="5680" b="89944" l="8313" r="90000">
                        <a14:foregroundMark x1="66375" y1="70391" x2="66375" y2="70391"/>
                        <a14:foregroundMark x1="39375" y1="18901" x2="39375" y2="18901"/>
                        <a14:foregroundMark x1="48250" y1="20391" x2="48250" y2="20391"/>
                        <a14:foregroundMark x1="34750" y1="19181" x2="34750" y2="19181"/>
                        <a14:foregroundMark x1="31625" y1="19460" x2="31625" y2="19460"/>
                        <a14:foregroundMark x1="33375" y1="18343" x2="33375" y2="18343"/>
                        <a14:backgroundMark x1="66563" y1="48510" x2="66563" y2="48510"/>
                        <a14:backgroundMark x1="48063" y1="71229" x2="48063" y2="71229"/>
                        <a14:backgroundMark x1="46125" y1="72067" x2="46125" y2="72067"/>
                        <a14:backgroundMark x1="42438" y1="72067" x2="42438" y2="72067"/>
                        <a14:backgroundMark x1="60750" y1="72346" x2="60750" y2="72346"/>
                        <a14:backgroundMark x1="71750" y1="72346" x2="71750" y2="72346"/>
                      </a14:backgroundRemoval>
                    </a14:imgEffect>
                  </a14:imgLayer>
                </a14:imgProps>
              </a:ext>
            </a:extLst>
          </a:blip>
          <a:stretch>
            <a:fillRect/>
          </a:stretch>
        </p:blipFill>
        <p:spPr>
          <a:xfrm>
            <a:off x="723230" y="1094162"/>
            <a:ext cx="8043721" cy="5399348"/>
          </a:xfrm>
          <a:prstGeom prst="rect">
            <a:avLst/>
          </a:prstGeom>
        </p:spPr>
      </p:pic>
      <p:sp>
        <p:nvSpPr>
          <p:cNvPr id="3" name="Rectangle 2"/>
          <p:cNvSpPr/>
          <p:nvPr/>
        </p:nvSpPr>
        <p:spPr>
          <a:xfrm>
            <a:off x="1641516" y="5741956"/>
            <a:ext cx="5724644" cy="646331"/>
          </a:xfrm>
          <a:prstGeom prst="rect">
            <a:avLst/>
          </a:prstGeom>
        </p:spPr>
        <p:txBody>
          <a:bodyPr wrap="none">
            <a:spAutoFit/>
          </a:bodyPr>
          <a:lstStyle/>
          <a:p>
            <a:r>
              <a:rPr lang="zh-CN" altLang="en-US" sz="3600" b="1" dirty="0">
                <a:solidFill>
                  <a:schemeClr val="bg1"/>
                </a:solidFill>
                <a:latin typeface="Microsoft JhengHei" panose="020B0604030504040204" pitchFamily="34" charset="-120"/>
                <a:ea typeface="Microsoft JhengHei" panose="020B0604030504040204" pitchFamily="34" charset="-120"/>
              </a:rPr>
              <a:t>当</a:t>
            </a:r>
            <a:r>
              <a:rPr lang="zh-CN" altLang="en-US" sz="3600" b="1" dirty="0" smtClean="0">
                <a:solidFill>
                  <a:schemeClr val="bg1"/>
                </a:solidFill>
                <a:latin typeface="Microsoft JhengHei" panose="020B0604030504040204" pitchFamily="34" charset="-120"/>
                <a:ea typeface="Microsoft JhengHei" panose="020B0604030504040204" pitchFamily="34" charset="-120"/>
              </a:rPr>
              <a:t>它</a:t>
            </a:r>
            <a:r>
              <a:rPr lang="zh-CN" altLang="en-US" sz="3600" b="1" dirty="0">
                <a:solidFill>
                  <a:schemeClr val="bg1"/>
                </a:solidFill>
                <a:latin typeface="Microsoft JhengHei" panose="020B0604030504040204" pitchFamily="34" charset="-120"/>
                <a:ea typeface="Microsoft JhengHei" panose="020B0604030504040204" pitchFamily="34" charset="-120"/>
              </a:rPr>
              <a:t>停</a:t>
            </a:r>
            <a:r>
              <a:rPr lang="zh-CN" altLang="en-US" sz="3600" b="1" dirty="0" smtClean="0">
                <a:solidFill>
                  <a:schemeClr val="bg1"/>
                </a:solidFill>
                <a:latin typeface="Microsoft JhengHei" panose="020B0604030504040204" pitchFamily="34" charset="-120"/>
                <a:ea typeface="Microsoft JhengHei" panose="020B0604030504040204" pitchFamily="34" charset="-120"/>
              </a:rPr>
              <a:t>下不动</a:t>
            </a:r>
            <a:r>
              <a:rPr lang="zh-CN" altLang="en-US" sz="3600" b="1" dirty="0">
                <a:solidFill>
                  <a:schemeClr val="bg1"/>
                </a:solidFill>
                <a:latin typeface="Microsoft JhengHei" panose="020B0604030504040204" pitchFamily="34" charset="-120"/>
                <a:ea typeface="Microsoft JhengHei" panose="020B0604030504040204" pitchFamily="34" charset="-120"/>
              </a:rPr>
              <a:t>时，</a:t>
            </a:r>
            <a:r>
              <a:rPr lang="zh-CN" altLang="en-US" sz="3600" b="1" dirty="0" smtClean="0">
                <a:solidFill>
                  <a:schemeClr val="bg1"/>
                </a:solidFill>
                <a:latin typeface="Microsoft JhengHei" panose="020B0604030504040204" pitchFamily="34" charset="-120"/>
                <a:ea typeface="Microsoft JhengHei" panose="020B0604030504040204" pitchFamily="34" charset="-120"/>
              </a:rPr>
              <a:t>它死了！</a:t>
            </a:r>
            <a:endParaRPr lang="en-SG" sz="3600" b="1" dirty="0">
              <a:solidFill>
                <a:schemeClr val="bg1"/>
              </a:solidFill>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252597009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backgroundRemoval t="5680" b="89944" l="8313" r="90000">
                        <a14:foregroundMark x1="66375" y1="70391" x2="66375" y2="70391"/>
                        <a14:foregroundMark x1="39375" y1="18901" x2="39375" y2="18901"/>
                        <a14:foregroundMark x1="48250" y1="20391" x2="48250" y2="20391"/>
                        <a14:foregroundMark x1="34750" y1="19181" x2="34750" y2="19181"/>
                        <a14:foregroundMark x1="31625" y1="19460" x2="31625" y2="19460"/>
                        <a14:foregroundMark x1="33375" y1="18343" x2="33375" y2="18343"/>
                        <a14:backgroundMark x1="66563" y1="48510" x2="66563" y2="48510"/>
                        <a14:backgroundMark x1="48063" y1="71229" x2="48063" y2="71229"/>
                        <a14:backgroundMark x1="46125" y1="72067" x2="46125" y2="72067"/>
                        <a14:backgroundMark x1="42438" y1="72067" x2="42438" y2="72067"/>
                        <a14:backgroundMark x1="60750" y1="72346" x2="60750" y2="72346"/>
                        <a14:backgroundMark x1="71750" y1="72346" x2="71750" y2="72346"/>
                      </a14:backgroundRemoval>
                    </a14:imgEffect>
                  </a14:imgLayer>
                </a14:imgProps>
              </a:ext>
            </a:extLst>
          </a:blip>
          <a:stretch>
            <a:fillRect/>
          </a:stretch>
        </p:blipFill>
        <p:spPr>
          <a:xfrm>
            <a:off x="934906" y="670774"/>
            <a:ext cx="8043721" cy="5399348"/>
          </a:xfrm>
          <a:prstGeom prst="rect">
            <a:avLst/>
          </a:prstGeom>
        </p:spPr>
      </p:pic>
      <p:sp>
        <p:nvSpPr>
          <p:cNvPr id="8" name="Title 1"/>
          <p:cNvSpPr>
            <a:spLocks noGrp="1"/>
          </p:cNvSpPr>
          <p:nvPr>
            <p:ph type="ctrTitle"/>
          </p:nvPr>
        </p:nvSpPr>
        <p:spPr>
          <a:xfrm>
            <a:off x="0" y="4652855"/>
            <a:ext cx="9144000" cy="1958168"/>
          </a:xfrm>
          <a:noFill/>
        </p:spPr>
        <p:txBody>
          <a:bodyPr>
            <a:noAutofit/>
          </a:bodyPr>
          <a:lstStyle/>
          <a:p>
            <a:r>
              <a:rPr lang="zh-CN" altLang="en-US" sz="40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当</a:t>
            </a:r>
            <a:r>
              <a:rPr lang="zh-CN" altLang="en-US" sz="40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人离</a:t>
            </a:r>
            <a:r>
              <a:rPr lang="zh-CN" altLang="en-US" sz="40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开了神，他也一样！</a:t>
            </a:r>
            <a:endParaRPr lang="en-US"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spTree>
    <p:extLst>
      <p:ext uri="{BB962C8B-B14F-4D97-AF65-F5344CB8AC3E}">
        <p14:creationId xmlns:p14="http://schemas.microsoft.com/office/powerpoint/2010/main" val="27206049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7641"/>
            <a:ext cx="9144000" cy="6858000"/>
          </a:xfrm>
          <a:prstGeom prst="rect">
            <a:avLst/>
          </a:prstGeom>
        </p:spPr>
      </p:pic>
      <p:sp>
        <p:nvSpPr>
          <p:cNvPr id="8" name="Title 1"/>
          <p:cNvSpPr>
            <a:spLocks noGrp="1"/>
          </p:cNvSpPr>
          <p:nvPr>
            <p:ph type="ctrTitle"/>
          </p:nvPr>
        </p:nvSpPr>
        <p:spPr>
          <a:xfrm>
            <a:off x="0" y="4759310"/>
            <a:ext cx="9144000" cy="1958168"/>
          </a:xfrm>
          <a:noFill/>
        </p:spPr>
        <p:txBody>
          <a:bodyPr>
            <a:noAutofit/>
          </a:bodyPr>
          <a:lstStyle/>
          <a:p>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人如果不</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快</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点归回神</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，他</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将坠入败坏</a:t>
            </a:r>
            <a:r>
              <a:rPr lang="en-US" altLang="zh-CN"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
            </a:r>
            <a:br>
              <a:rPr lang="en-US" altLang="zh-CN"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b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和</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毁灭的生</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活！</a:t>
            </a:r>
            <a:endParaRPr 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backgroundRemoval t="5680" b="89944" l="8313" r="90000">
                        <a14:foregroundMark x1="66375" y1="70391" x2="66375" y2="70391"/>
                        <a14:foregroundMark x1="39375" y1="18901" x2="39375" y2="18901"/>
                        <a14:foregroundMark x1="48250" y1="20391" x2="48250" y2="20391"/>
                        <a14:foregroundMark x1="34750" y1="19181" x2="34750" y2="19181"/>
                        <a14:foregroundMark x1="31625" y1="19460" x2="31625" y2="19460"/>
                        <a14:foregroundMark x1="33375" y1="18343" x2="33375" y2="18343"/>
                        <a14:backgroundMark x1="66563" y1="48510" x2="66563" y2="48510"/>
                        <a14:backgroundMark x1="48063" y1="71229" x2="48063" y2="71229"/>
                        <a14:backgroundMark x1="46125" y1="72067" x2="46125" y2="72067"/>
                        <a14:backgroundMark x1="42438" y1="72067" x2="42438" y2="72067"/>
                        <a14:backgroundMark x1="60750" y1="72346" x2="60750" y2="72346"/>
                        <a14:backgroundMark x1="71750" y1="72346" x2="71750" y2="72346"/>
                      </a14:backgroundRemoval>
                    </a14:imgEffect>
                  </a14:imgLayer>
                </a14:imgProps>
              </a:ext>
            </a:extLst>
          </a:blip>
          <a:stretch>
            <a:fillRect/>
          </a:stretch>
        </p:blipFill>
        <p:spPr>
          <a:xfrm>
            <a:off x="934906" y="670774"/>
            <a:ext cx="8043721" cy="4965528"/>
          </a:xfrm>
          <a:prstGeom prst="rect">
            <a:avLst/>
          </a:prstGeom>
        </p:spPr>
      </p:pic>
    </p:spTree>
    <p:extLst>
      <p:ext uri="{BB962C8B-B14F-4D97-AF65-F5344CB8AC3E}">
        <p14:creationId xmlns:p14="http://schemas.microsoft.com/office/powerpoint/2010/main" val="16214854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7642"/>
            <a:ext cx="9144000" cy="6875641"/>
          </a:xfrm>
          <a:prstGeom prst="rect">
            <a:avLst/>
          </a:prstGeom>
        </p:spPr>
      </p:pic>
      <p:sp>
        <p:nvSpPr>
          <p:cNvPr id="4" name="Title 1"/>
          <p:cNvSpPr>
            <a:spLocks noGrp="1"/>
          </p:cNvSpPr>
          <p:nvPr>
            <p:ph type="ctrTitle"/>
          </p:nvPr>
        </p:nvSpPr>
        <p:spPr>
          <a:xfrm>
            <a:off x="0" y="4838873"/>
            <a:ext cx="9144000" cy="1958168"/>
          </a:xfrm>
          <a:noFill/>
        </p:spPr>
        <p:txBody>
          <a:bodyPr>
            <a:noAutofit/>
          </a:bodyPr>
          <a:lstStyle/>
          <a:p>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只</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要翻开报纸，你</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就不难发现世</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界各</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地</a:t>
            </a:r>
            <a:r>
              <a:rPr lang="en-US" altLang="zh-CN"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
            </a:r>
            <a:br>
              <a:rPr lang="en-US" altLang="zh-CN"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b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每天都</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有欺骗、谋杀和战</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争。</a:t>
            </a:r>
            <a:endParaRPr 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pic>
        <p:nvPicPr>
          <p:cNvPr id="6" name="Picture 5"/>
          <p:cNvPicPr>
            <a:picLocks noChangeAspect="1"/>
          </p:cNvPicPr>
          <p:nvPr/>
        </p:nvPicPr>
        <p:blipFill>
          <a:blip r:embed="rId3"/>
          <a:stretch>
            <a:fillRect/>
          </a:stretch>
        </p:blipFill>
        <p:spPr>
          <a:xfrm>
            <a:off x="1921283" y="-17642"/>
            <a:ext cx="5328650" cy="4825106"/>
          </a:xfrm>
          <a:prstGeom prst="rect">
            <a:avLst/>
          </a:prstGeom>
        </p:spPr>
      </p:pic>
    </p:spTree>
    <p:extLst>
      <p:ext uri="{BB962C8B-B14F-4D97-AF65-F5344CB8AC3E}">
        <p14:creationId xmlns:p14="http://schemas.microsoft.com/office/powerpoint/2010/main" val="157519393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7642"/>
            <a:ext cx="9144000" cy="6875641"/>
          </a:xfrm>
          <a:prstGeom prst="rect">
            <a:avLst/>
          </a:prstGeom>
        </p:spPr>
      </p:pic>
      <p:sp>
        <p:nvSpPr>
          <p:cNvPr id="4" name="Title 1"/>
          <p:cNvSpPr>
            <a:spLocks noGrp="1"/>
          </p:cNvSpPr>
          <p:nvPr>
            <p:ph type="ctrTitle"/>
          </p:nvPr>
        </p:nvSpPr>
        <p:spPr>
          <a:xfrm>
            <a:off x="0" y="4940299"/>
            <a:ext cx="9144000" cy="1786617"/>
          </a:xfrm>
          <a:noFill/>
        </p:spPr>
        <p:txBody>
          <a:bodyPr>
            <a:noAutofit/>
          </a:bodyPr>
          <a:lstStyle/>
          <a:p>
            <a:r>
              <a:rPr lang="zh-CN" altLang="en-US" sz="32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不但如此，我</a:t>
            </a:r>
            <a:r>
              <a:rPr lang="zh-CN" altLang="en-US" sz="32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们若不归向神</a:t>
            </a:r>
            <a:r>
              <a:rPr lang="zh-CN" altLang="en-US" sz="32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，将受罪</a:t>
            </a:r>
            <a:r>
              <a:rPr lang="zh-CN" altLang="en-US" sz="32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的捆</a:t>
            </a:r>
            <a:r>
              <a:rPr lang="zh-CN" altLang="en-US" sz="32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绑，</a:t>
            </a:r>
            <a:r>
              <a:rPr lang="en-US" altLang="zh-CN" sz="32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
            </a:r>
            <a:br>
              <a:rPr lang="en-US" altLang="zh-CN" sz="32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br>
            <a:r>
              <a:rPr lang="zh-CN" altLang="en-US" sz="32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生</a:t>
            </a:r>
            <a:r>
              <a:rPr lang="zh-CN" altLang="en-US" sz="32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活在愤怒的诅咒之下。</a:t>
            </a:r>
            <a:endParaRPr lang="en-US" sz="24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pic>
        <p:nvPicPr>
          <p:cNvPr id="6" name="Picture 5"/>
          <p:cNvPicPr>
            <a:picLocks noChangeAspect="1"/>
          </p:cNvPicPr>
          <p:nvPr/>
        </p:nvPicPr>
        <p:blipFill>
          <a:blip r:embed="rId3"/>
          <a:stretch>
            <a:fillRect/>
          </a:stretch>
        </p:blipFill>
        <p:spPr>
          <a:xfrm>
            <a:off x="1921283" y="-17642"/>
            <a:ext cx="4993495" cy="4521622"/>
          </a:xfrm>
          <a:prstGeom prst="rect">
            <a:avLst/>
          </a:prstGeom>
        </p:spPr>
      </p:pic>
    </p:spTree>
    <p:extLst>
      <p:ext uri="{BB962C8B-B14F-4D97-AF65-F5344CB8AC3E}">
        <p14:creationId xmlns:p14="http://schemas.microsoft.com/office/powerpoint/2010/main" val="270599039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7642"/>
            <a:ext cx="9144000" cy="6875641"/>
          </a:xfrm>
          <a:prstGeom prst="rect">
            <a:avLst/>
          </a:prstGeom>
        </p:spPr>
      </p:pic>
      <p:sp>
        <p:nvSpPr>
          <p:cNvPr id="4" name="Title 1"/>
          <p:cNvSpPr>
            <a:spLocks noGrp="1"/>
          </p:cNvSpPr>
          <p:nvPr>
            <p:ph type="ctrTitle"/>
          </p:nvPr>
        </p:nvSpPr>
        <p:spPr>
          <a:xfrm>
            <a:off x="0" y="4992446"/>
            <a:ext cx="9144000" cy="1958168"/>
          </a:xfrm>
          <a:noFill/>
        </p:spPr>
        <p:txBody>
          <a:bodyPr>
            <a:noAutofit/>
          </a:bodyPr>
          <a:lstStyle/>
          <a:p>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我</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们是否尝试</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过用各种</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方法来改</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善生活的</a:t>
            </a:r>
            <a:r>
              <a:rPr lang="en-US" altLang="zh-CN"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
            </a:r>
            <a:br>
              <a:rPr lang="en-US" altLang="zh-CN"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b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处</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境？寻求真正的幸福和真理？</a:t>
            </a:r>
            <a:endParaRPr 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pic>
        <p:nvPicPr>
          <p:cNvPr id="2" name="Picture 1"/>
          <p:cNvPicPr>
            <a:picLocks noChangeAspect="1"/>
          </p:cNvPicPr>
          <p:nvPr/>
        </p:nvPicPr>
        <p:blipFill rotWithShape="1">
          <a:blip r:embed="rId3">
            <a:extLst>
              <a:ext uri="{BEBA8EAE-BF5A-486C-A8C5-ECC9F3942E4B}">
                <a14:imgProps xmlns:a14="http://schemas.microsoft.com/office/drawing/2010/main">
                  <a14:imgLayer r:embed="rId4">
                    <a14:imgEffect>
                      <a14:backgroundRemoval t="0" b="100000" l="0" r="99207">
                        <a14:foregroundMark x1="53047" y1="9101" x2="53047" y2="9101"/>
                        <a14:foregroundMark x1="54674" y1="25000" x2="54674" y2="25000"/>
                        <a14:foregroundMark x1="20367" y1="32528" x2="20367" y2="32528"/>
                        <a14:foregroundMark x1="3214" y1="63427" x2="3214" y2="63427"/>
                        <a14:foregroundMark x1="45868" y1="9719" x2="45868" y2="9719"/>
                        <a14:foregroundMark x1="55134" y1="28764" x2="55134" y2="28764"/>
                        <a14:backgroundMark x1="22663" y1="54663" x2="22663" y2="54663"/>
                        <a14:backgroundMark x1="6219" y1="20337" x2="6219" y2="20337"/>
                        <a14:backgroundMark x1="12020" y1="22191" x2="12020" y2="22191"/>
                        <a14:backgroundMark x1="7596" y1="65000" x2="7596" y2="65000"/>
                        <a14:backgroundMark x1="5968" y1="28764" x2="5968" y2="28764"/>
                      </a14:backgroundRemoval>
                    </a14:imgEffect>
                  </a14:imgLayer>
                </a14:imgProps>
              </a:ext>
            </a:extLst>
          </a:blip>
          <a:srcRect b="4431"/>
          <a:stretch/>
        </p:blipFill>
        <p:spPr>
          <a:xfrm>
            <a:off x="0" y="1534781"/>
            <a:ext cx="3851303" cy="2734380"/>
          </a:xfrm>
          <a:prstGeom prst="rect">
            <a:avLst/>
          </a:prstGeom>
        </p:spPr>
      </p:pic>
      <p:pic>
        <p:nvPicPr>
          <p:cNvPr id="3" name="Picture 2"/>
          <p:cNvPicPr>
            <a:picLocks noChangeAspect="1"/>
          </p:cNvPicPr>
          <p:nvPr/>
        </p:nvPicPr>
        <p:blipFill>
          <a:blip r:embed="rId5"/>
          <a:stretch>
            <a:fillRect/>
          </a:stretch>
        </p:blipFill>
        <p:spPr>
          <a:xfrm>
            <a:off x="3688733" y="2258067"/>
            <a:ext cx="1591055" cy="2011093"/>
          </a:xfrm>
          <a:prstGeom prst="rect">
            <a:avLst/>
          </a:prstGeom>
        </p:spPr>
      </p:pic>
      <p:pic>
        <p:nvPicPr>
          <p:cNvPr id="7" name="Picture 6"/>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tretch>
            <a:fillRect/>
          </a:stretch>
        </p:blipFill>
        <p:spPr>
          <a:xfrm>
            <a:off x="5063932" y="611571"/>
            <a:ext cx="4214572" cy="4243178"/>
          </a:xfrm>
          <a:prstGeom prst="rect">
            <a:avLst/>
          </a:prstGeom>
        </p:spPr>
      </p:pic>
    </p:spTree>
    <p:extLst>
      <p:ext uri="{BB962C8B-B14F-4D97-AF65-F5344CB8AC3E}">
        <p14:creationId xmlns:p14="http://schemas.microsoft.com/office/powerpoint/2010/main" val="336225164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sp>
        <p:nvSpPr>
          <p:cNvPr id="6" name="Title 1"/>
          <p:cNvSpPr>
            <a:spLocks noGrp="1"/>
          </p:cNvSpPr>
          <p:nvPr>
            <p:ph type="ctrTitle"/>
          </p:nvPr>
        </p:nvSpPr>
        <p:spPr>
          <a:xfrm>
            <a:off x="14990" y="4875405"/>
            <a:ext cx="9144000" cy="1958975"/>
          </a:xfrm>
          <a:noFill/>
        </p:spPr>
        <p:txBody>
          <a:bodyPr>
            <a:noAutofit/>
          </a:bodyPr>
          <a:lstStyle/>
          <a:p>
            <a:r>
              <a:rPr lang="zh-CN" altLang="en-US" sz="4000" b="1" dirty="0" smtClean="0">
                <a:solidFill>
                  <a:srgbClr val="FFFFFF"/>
                </a:solidFill>
                <a:latin typeface="Microsoft JhengHei" panose="020B0604030504040204" pitchFamily="34" charset="-120"/>
                <a:ea typeface="Microsoft JhengHei" panose="020B0604030504040204" pitchFamily="34" charset="-120"/>
                <a:cs typeface="Quicksand Dash Regular"/>
              </a:rPr>
              <a:t>结果却是更痛</a:t>
            </a:r>
            <a:r>
              <a:rPr lang="zh-CN" altLang="en-US" sz="4000" b="1" dirty="0">
                <a:solidFill>
                  <a:srgbClr val="FFFFFF"/>
                </a:solidFill>
                <a:latin typeface="Microsoft JhengHei" panose="020B0604030504040204" pitchFamily="34" charset="-120"/>
                <a:ea typeface="Microsoft JhengHei" panose="020B0604030504040204" pitchFamily="34" charset="-120"/>
                <a:cs typeface="Quicksand Dash Regular"/>
              </a:rPr>
              <a:t>苦</a:t>
            </a:r>
            <a:r>
              <a:rPr lang="zh-CN" altLang="en-US" sz="4000" b="1" dirty="0" smtClean="0">
                <a:solidFill>
                  <a:srgbClr val="FFFFFF"/>
                </a:solidFill>
                <a:latin typeface="Microsoft JhengHei" panose="020B0604030504040204" pitchFamily="34" charset="-120"/>
                <a:ea typeface="Microsoft JhengHei" panose="020B0604030504040204" pitchFamily="34" charset="-120"/>
                <a:cs typeface="Quicksand Dash Regular"/>
              </a:rPr>
              <a:t>和更多挣扎！</a:t>
            </a:r>
            <a:endParaRPr lang="en-US" sz="3200" b="1" dirty="0">
              <a:solidFill>
                <a:srgbClr val="FFFFFF"/>
              </a:solidFill>
              <a:latin typeface="Microsoft JhengHei" panose="020B0604030504040204" pitchFamily="34" charset="-120"/>
              <a:ea typeface="Microsoft JhengHei" panose="020B0604030504040204" pitchFamily="34" charset="-120"/>
              <a:cs typeface="Quicksand Dash Regular"/>
            </a:endParaRPr>
          </a:p>
        </p:txBody>
      </p:sp>
      <p:pic>
        <p:nvPicPr>
          <p:cNvPr id="2" name="Picture 1"/>
          <p:cNvPicPr>
            <a:picLocks noChangeAspect="1"/>
          </p:cNvPicPr>
          <p:nvPr/>
        </p:nvPicPr>
        <p:blipFill rotWithShape="1">
          <a:blip r:embed="rId3">
            <a:extLst>
              <a:ext uri="{BEBA8EAE-BF5A-486C-A8C5-ECC9F3942E4B}">
                <a14:imgProps xmlns:a14="http://schemas.microsoft.com/office/drawing/2010/main">
                  <a14:imgLayer r:embed="rId4">
                    <a14:imgEffect>
                      <a14:backgroundRemoval t="916" b="95696" l="962" r="100000">
                        <a14:foregroundMark x1="59409" y1="20879" x2="59409" y2="20879"/>
                        <a14:foregroundMark x1="60577" y1="15201" x2="60577" y2="15201"/>
                        <a14:foregroundMark x1="77747" y1="27564" x2="77747" y2="27564"/>
                        <a14:foregroundMark x1="49176" y1="17216" x2="49176" y2="17216"/>
                        <a14:foregroundMark x1="69849" y1="37546" x2="69849" y2="37546"/>
                        <a14:foregroundMark x1="92376" y1="8791" x2="92376" y2="8791"/>
                        <a14:foregroundMark x1="85440" y1="17766" x2="85440" y2="17766"/>
                        <a14:backgroundMark x1="63255" y1="29304" x2="63255" y2="29304"/>
                        <a14:backgroundMark x1="79258" y1="64011" x2="79258" y2="64011"/>
                        <a14:backgroundMark x1="65041" y1="61264" x2="65041" y2="61264"/>
                      </a14:backgroundRemoval>
                    </a14:imgEffect>
                  </a14:imgLayer>
                </a14:imgProps>
              </a:ext>
            </a:extLst>
          </a:blip>
          <a:srcRect b="7199"/>
          <a:stretch/>
        </p:blipFill>
        <p:spPr>
          <a:xfrm>
            <a:off x="-141118" y="-17642"/>
            <a:ext cx="7126455" cy="4960063"/>
          </a:xfrm>
          <a:prstGeom prst="rect">
            <a:avLst/>
          </a:prstGeom>
        </p:spPr>
      </p:pic>
    </p:spTree>
    <p:extLst>
      <p:ext uri="{BB962C8B-B14F-4D97-AF65-F5344CB8AC3E}">
        <p14:creationId xmlns:p14="http://schemas.microsoft.com/office/powerpoint/2010/main" val="428888991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7642"/>
            <a:ext cx="9144000" cy="6875641"/>
          </a:xfrm>
          <a:prstGeom prst="rect">
            <a:avLst/>
          </a:prstGeom>
        </p:spPr>
      </p:pic>
      <p:pic>
        <p:nvPicPr>
          <p:cNvPr id="8" name="Picture 7"/>
          <p:cNvPicPr>
            <a:picLocks noChangeAspect="1"/>
          </p:cNvPicPr>
          <p:nvPr/>
        </p:nvPicPr>
        <p:blipFill>
          <a:blip r:embed="rId3"/>
          <a:stretch>
            <a:fillRect/>
          </a:stretch>
        </p:blipFill>
        <p:spPr>
          <a:xfrm>
            <a:off x="0" y="457200"/>
            <a:ext cx="9144000" cy="5943150"/>
          </a:xfrm>
          <a:prstGeom prst="rect">
            <a:avLst/>
          </a:prstGeom>
        </p:spPr>
      </p:pic>
      <p:sp>
        <p:nvSpPr>
          <p:cNvPr id="2" name="Rectangle 1"/>
          <p:cNvSpPr/>
          <p:nvPr/>
        </p:nvSpPr>
        <p:spPr>
          <a:xfrm>
            <a:off x="3626060" y="2098550"/>
            <a:ext cx="5081753" cy="1077218"/>
          </a:xfrm>
          <a:prstGeom prst="rect">
            <a:avLst/>
          </a:prstGeom>
          <a:solidFill>
            <a:schemeClr val="tx1"/>
          </a:solidFill>
        </p:spPr>
        <p:txBody>
          <a:bodyPr wrap="square">
            <a:spAutoFit/>
          </a:bodyPr>
          <a:lstStyle/>
          <a:p>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做</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好事</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不能抹</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去我们过</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去</a:t>
            </a:r>
            <a:r>
              <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
            </a:r>
            <a:br>
              <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b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所做的那些坏</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事</a:t>
            </a:r>
          </a:p>
        </p:txBody>
      </p:sp>
      <p:sp>
        <p:nvSpPr>
          <p:cNvPr id="3" name="Rectangle 2"/>
          <p:cNvSpPr/>
          <p:nvPr/>
        </p:nvSpPr>
        <p:spPr>
          <a:xfrm>
            <a:off x="3626060" y="3739900"/>
            <a:ext cx="5076505" cy="1077218"/>
          </a:xfrm>
          <a:prstGeom prst="rect">
            <a:avLst/>
          </a:prstGeom>
          <a:solidFill>
            <a:schemeClr val="tx1"/>
          </a:solidFill>
        </p:spPr>
        <p:txBody>
          <a:bodyPr wrap="square">
            <a:spAutoFit/>
          </a:bodyPr>
          <a:lstStyle/>
          <a:p>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我</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们需要一个</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更有保障的</a:t>
            </a:r>
            <a:r>
              <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
            </a:r>
            <a:br>
              <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b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解</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决方</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案</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a:t>
            </a:r>
          </a:p>
        </p:txBody>
      </p:sp>
    </p:spTree>
    <p:extLst>
      <p:ext uri="{BB962C8B-B14F-4D97-AF65-F5344CB8AC3E}">
        <p14:creationId xmlns:p14="http://schemas.microsoft.com/office/powerpoint/2010/main" val="5841647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sp>
        <p:nvSpPr>
          <p:cNvPr id="8" name="Title 1"/>
          <p:cNvSpPr>
            <a:spLocks noGrp="1"/>
          </p:cNvSpPr>
          <p:nvPr>
            <p:ph type="ctrTitle"/>
          </p:nvPr>
        </p:nvSpPr>
        <p:spPr>
          <a:xfrm>
            <a:off x="0" y="5231565"/>
            <a:ext cx="9144000" cy="1589318"/>
          </a:xfrm>
          <a:noFill/>
        </p:spPr>
        <p:txBody>
          <a:bodyPr>
            <a:noAutofit/>
          </a:bodyPr>
          <a:lstStyle/>
          <a:p>
            <a:r>
              <a:rPr lang="zh-CN" altLang="en-US" sz="40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如果罪没有被除去，</a:t>
            </a:r>
            <a:r>
              <a:rPr lang="zh-CN" altLang="en-US" sz="40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我们的灵是死</a:t>
            </a:r>
            <a:r>
              <a:rPr lang="zh-CN" altLang="en-US" sz="40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的！</a:t>
            </a:r>
            <a:endParaRPr lang="en-US" sz="40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backgroundRemoval t="5680" b="89944" l="8313" r="90000">
                        <a14:foregroundMark x1="66375" y1="70391" x2="66375" y2="70391"/>
                        <a14:foregroundMark x1="39375" y1="18901" x2="39375" y2="18901"/>
                        <a14:foregroundMark x1="48250" y1="20391" x2="48250" y2="20391"/>
                        <a14:foregroundMark x1="34750" y1="19181" x2="34750" y2="19181"/>
                        <a14:foregroundMark x1="31625" y1="19460" x2="31625" y2="19460"/>
                        <a14:foregroundMark x1="33375" y1="18343" x2="33375" y2="18343"/>
                        <a14:backgroundMark x1="66563" y1="48510" x2="66563" y2="48510"/>
                        <a14:backgroundMark x1="48063" y1="71229" x2="48063" y2="71229"/>
                        <a14:backgroundMark x1="46125" y1="72067" x2="46125" y2="72067"/>
                        <a14:backgroundMark x1="42438" y1="72067" x2="42438" y2="72067"/>
                        <a14:backgroundMark x1="60750" y1="72346" x2="60750" y2="72346"/>
                        <a14:backgroundMark x1="71750" y1="72346" x2="71750" y2="72346"/>
                      </a14:backgroundRemoval>
                    </a14:imgEffect>
                  </a14:imgLayer>
                </a14:imgProps>
              </a:ext>
            </a:extLst>
          </a:blip>
          <a:stretch>
            <a:fillRect/>
          </a:stretch>
        </p:blipFill>
        <p:spPr>
          <a:xfrm>
            <a:off x="995348" y="516509"/>
            <a:ext cx="8043721" cy="5399348"/>
          </a:xfrm>
          <a:prstGeom prst="rect">
            <a:avLst/>
          </a:prstGeom>
        </p:spPr>
      </p:pic>
    </p:spTree>
    <p:extLst>
      <p:ext uri="{BB962C8B-B14F-4D97-AF65-F5344CB8AC3E}">
        <p14:creationId xmlns:p14="http://schemas.microsoft.com/office/powerpoint/2010/main" val="33217605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pic>
        <p:nvPicPr>
          <p:cNvPr id="8" name="Picture 7"/>
          <p:cNvPicPr>
            <a:picLocks noChangeAspect="1"/>
          </p:cNvPicPr>
          <p:nvPr/>
        </p:nvPicPr>
        <p:blipFill>
          <a:blip r:embed="rId3">
            <a:extLst>
              <a:ext uri="{BEBA8EAE-BF5A-486C-A8C5-ECC9F3942E4B}">
                <a14:imgProps xmlns:a14="http://schemas.microsoft.com/office/drawing/2010/main">
                  <a14:imgLayer r:embed="rId4">
                    <a14:imgEffect>
                      <a14:backgroundRemoval t="5680" b="89944" l="8313" r="90000">
                        <a14:foregroundMark x1="66375" y1="70391" x2="66375" y2="70391"/>
                        <a14:foregroundMark x1="39375" y1="18901" x2="39375" y2="18901"/>
                        <a14:foregroundMark x1="48250" y1="20391" x2="48250" y2="20391"/>
                        <a14:foregroundMark x1="34750" y1="19181" x2="34750" y2="19181"/>
                        <a14:foregroundMark x1="31625" y1="19460" x2="31625" y2="19460"/>
                        <a14:foregroundMark x1="33375" y1="18343" x2="33375" y2="18343"/>
                        <a14:backgroundMark x1="66563" y1="48510" x2="66563" y2="48510"/>
                        <a14:backgroundMark x1="48063" y1="71229" x2="48063" y2="71229"/>
                        <a14:backgroundMark x1="46125" y1="72067" x2="46125" y2="72067"/>
                        <a14:backgroundMark x1="42438" y1="72067" x2="42438" y2="72067"/>
                        <a14:backgroundMark x1="60750" y1="72346" x2="60750" y2="72346"/>
                        <a14:backgroundMark x1="71750" y1="72346" x2="71750" y2="72346"/>
                      </a14:backgroundRemoval>
                    </a14:imgEffect>
                  </a14:imgLayer>
                </a14:imgProps>
              </a:ext>
            </a:extLst>
          </a:blip>
          <a:stretch>
            <a:fillRect/>
          </a:stretch>
        </p:blipFill>
        <p:spPr>
          <a:xfrm>
            <a:off x="995348" y="516509"/>
            <a:ext cx="8043721" cy="5399348"/>
          </a:xfrm>
          <a:prstGeom prst="rect">
            <a:avLst/>
          </a:prstGeom>
        </p:spPr>
      </p:pic>
      <p:sp>
        <p:nvSpPr>
          <p:cNvPr id="6" name="Title 1"/>
          <p:cNvSpPr>
            <a:spLocks noGrp="1"/>
          </p:cNvSpPr>
          <p:nvPr>
            <p:ph type="ctrTitle"/>
          </p:nvPr>
        </p:nvSpPr>
        <p:spPr>
          <a:xfrm>
            <a:off x="105102" y="4740495"/>
            <a:ext cx="8873525" cy="1958975"/>
          </a:xfrm>
          <a:noFill/>
        </p:spPr>
        <p:txBody>
          <a:bodyPr>
            <a:noAutofit/>
          </a:bodyPr>
          <a:lstStyle/>
          <a:p>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在灵里死</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了的人成为罪和魔鬼的奴隶</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a:t>
            </a:r>
            <a:r>
              <a:rPr lang="en-US" altLang="zh-CN"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
            </a:r>
            <a:br>
              <a:rPr lang="en-US" altLang="zh-CN"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b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没</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有抵抗能力和自</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由</a:t>
            </a:r>
            <a:endParaRPr 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spTree>
    <p:extLst>
      <p:ext uri="{BB962C8B-B14F-4D97-AF65-F5344CB8AC3E}">
        <p14:creationId xmlns:p14="http://schemas.microsoft.com/office/powerpoint/2010/main" val="286099518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pic>
        <p:nvPicPr>
          <p:cNvPr id="8" name="Picture 7"/>
          <p:cNvPicPr>
            <a:picLocks noChangeAspect="1"/>
          </p:cNvPicPr>
          <p:nvPr/>
        </p:nvPicPr>
        <p:blipFill>
          <a:blip r:embed="rId3">
            <a:extLst>
              <a:ext uri="{BEBA8EAE-BF5A-486C-A8C5-ECC9F3942E4B}">
                <a14:imgProps xmlns:a14="http://schemas.microsoft.com/office/drawing/2010/main">
                  <a14:imgLayer r:embed="rId4">
                    <a14:imgEffect>
                      <a14:backgroundRemoval t="5680" b="89944" l="8313" r="90000">
                        <a14:foregroundMark x1="66375" y1="70391" x2="66375" y2="70391"/>
                        <a14:foregroundMark x1="39375" y1="18901" x2="39375" y2="18901"/>
                        <a14:foregroundMark x1="48250" y1="20391" x2="48250" y2="20391"/>
                        <a14:foregroundMark x1="34750" y1="19181" x2="34750" y2="19181"/>
                        <a14:foregroundMark x1="31625" y1="19460" x2="31625" y2="19460"/>
                        <a14:foregroundMark x1="33375" y1="18343" x2="33375" y2="18343"/>
                        <a14:backgroundMark x1="66563" y1="48510" x2="66563" y2="48510"/>
                        <a14:backgroundMark x1="48063" y1="71229" x2="48063" y2="71229"/>
                        <a14:backgroundMark x1="46125" y1="72067" x2="46125" y2="72067"/>
                        <a14:backgroundMark x1="42438" y1="72067" x2="42438" y2="72067"/>
                        <a14:backgroundMark x1="60750" y1="72346" x2="60750" y2="72346"/>
                        <a14:backgroundMark x1="71750" y1="72346" x2="71750" y2="72346"/>
                      </a14:backgroundRemoval>
                    </a14:imgEffect>
                  </a14:imgLayer>
                </a14:imgProps>
              </a:ext>
            </a:extLst>
          </a:blip>
          <a:stretch>
            <a:fillRect/>
          </a:stretch>
        </p:blipFill>
        <p:spPr>
          <a:xfrm>
            <a:off x="995348" y="516509"/>
            <a:ext cx="8043721" cy="5399348"/>
          </a:xfrm>
          <a:prstGeom prst="rect">
            <a:avLst/>
          </a:prstGeom>
        </p:spPr>
      </p:pic>
      <p:sp>
        <p:nvSpPr>
          <p:cNvPr id="6" name="Title 1"/>
          <p:cNvSpPr>
            <a:spLocks noGrp="1"/>
          </p:cNvSpPr>
          <p:nvPr>
            <p:ph type="ctrTitle"/>
          </p:nvPr>
        </p:nvSpPr>
        <p:spPr>
          <a:xfrm>
            <a:off x="0" y="4740495"/>
            <a:ext cx="9144000" cy="1958975"/>
          </a:xfrm>
          <a:noFill/>
        </p:spPr>
        <p:txBody>
          <a:bodyPr>
            <a:noAutofit/>
          </a:bodyPr>
          <a:lstStyle/>
          <a:p>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在</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灵里死了的人会崇拜偶</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像</a:t>
            </a:r>
            <a:r>
              <a:rPr lang="en-US" altLang="zh-CN"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
            </a:r>
            <a:br>
              <a:rPr lang="en-US" altLang="zh-CN"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b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并</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受到迷</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信思想的</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束</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缚！</a:t>
            </a:r>
            <a:endParaRPr lang="en-US" sz="32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spTree>
    <p:extLst>
      <p:ext uri="{BB962C8B-B14F-4D97-AF65-F5344CB8AC3E}">
        <p14:creationId xmlns:p14="http://schemas.microsoft.com/office/powerpoint/2010/main" val="165680728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pic>
        <p:nvPicPr>
          <p:cNvPr id="8" name="Picture 7"/>
          <p:cNvPicPr>
            <a:picLocks noChangeAspect="1"/>
          </p:cNvPicPr>
          <p:nvPr/>
        </p:nvPicPr>
        <p:blipFill>
          <a:blip r:embed="rId3">
            <a:extLst>
              <a:ext uri="{BEBA8EAE-BF5A-486C-A8C5-ECC9F3942E4B}">
                <a14:imgProps xmlns:a14="http://schemas.microsoft.com/office/drawing/2010/main">
                  <a14:imgLayer r:embed="rId4">
                    <a14:imgEffect>
                      <a14:backgroundRemoval t="5680" b="89944" l="8313" r="90000">
                        <a14:foregroundMark x1="66375" y1="70391" x2="66375" y2="70391"/>
                        <a14:foregroundMark x1="39375" y1="18901" x2="39375" y2="18901"/>
                        <a14:foregroundMark x1="48250" y1="20391" x2="48250" y2="20391"/>
                        <a14:foregroundMark x1="34750" y1="19181" x2="34750" y2="19181"/>
                        <a14:foregroundMark x1="31625" y1="19460" x2="31625" y2="19460"/>
                        <a14:foregroundMark x1="33375" y1="18343" x2="33375" y2="18343"/>
                        <a14:backgroundMark x1="66563" y1="48510" x2="66563" y2="48510"/>
                        <a14:backgroundMark x1="48063" y1="71229" x2="48063" y2="71229"/>
                        <a14:backgroundMark x1="46125" y1="72067" x2="46125" y2="72067"/>
                        <a14:backgroundMark x1="42438" y1="72067" x2="42438" y2="72067"/>
                        <a14:backgroundMark x1="60750" y1="72346" x2="60750" y2="72346"/>
                        <a14:backgroundMark x1="71750" y1="72346" x2="71750" y2="72346"/>
                      </a14:backgroundRemoval>
                    </a14:imgEffect>
                  </a14:imgLayer>
                </a14:imgProps>
              </a:ext>
            </a:extLst>
          </a:blip>
          <a:stretch>
            <a:fillRect/>
          </a:stretch>
        </p:blipFill>
        <p:spPr>
          <a:xfrm>
            <a:off x="995348" y="516509"/>
            <a:ext cx="8043721" cy="5399348"/>
          </a:xfrm>
          <a:prstGeom prst="rect">
            <a:avLst/>
          </a:prstGeom>
        </p:spPr>
      </p:pic>
      <p:sp>
        <p:nvSpPr>
          <p:cNvPr id="6" name="Title 1"/>
          <p:cNvSpPr>
            <a:spLocks noGrp="1"/>
          </p:cNvSpPr>
          <p:nvPr>
            <p:ph type="ctrTitle"/>
          </p:nvPr>
        </p:nvSpPr>
        <p:spPr>
          <a:xfrm>
            <a:off x="0" y="4740495"/>
            <a:ext cx="9144000" cy="1958975"/>
          </a:xfrm>
          <a:noFill/>
        </p:spPr>
        <p:txBody>
          <a:bodyPr>
            <a:noAutofit/>
          </a:bodyPr>
          <a:lstStyle/>
          <a:p>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在</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灵里死了的</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人对未来没有信心，</a:t>
            </a:r>
            <a:r>
              <a:rPr lang="en-US" altLang="zh-CN"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
            </a:r>
            <a:br>
              <a:rPr lang="en-US" altLang="zh-CN"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b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并经</a:t>
            </a:r>
            <a:r>
              <a:rPr lang="zh-CN" altLang="en-US" sz="36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历无助和痛</a:t>
            </a:r>
            <a:r>
              <a:rPr lang="zh-CN" altLang="en-US" sz="36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苦！</a:t>
            </a:r>
            <a:endParaRPr lang="en-US" sz="32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spTree>
    <p:extLst>
      <p:ext uri="{BB962C8B-B14F-4D97-AF65-F5344CB8AC3E}">
        <p14:creationId xmlns:p14="http://schemas.microsoft.com/office/powerpoint/2010/main" val="3690999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pic>
        <p:nvPicPr>
          <p:cNvPr id="8" name="Picture 7"/>
          <p:cNvPicPr>
            <a:picLocks noChangeAspect="1"/>
          </p:cNvPicPr>
          <p:nvPr/>
        </p:nvPicPr>
        <p:blipFill>
          <a:blip r:embed="rId3">
            <a:extLst>
              <a:ext uri="{BEBA8EAE-BF5A-486C-A8C5-ECC9F3942E4B}">
                <a14:imgProps xmlns:a14="http://schemas.microsoft.com/office/drawing/2010/main">
                  <a14:imgLayer r:embed="rId4">
                    <a14:imgEffect>
                      <a14:backgroundRemoval t="5680" b="89944" l="8313" r="90000">
                        <a14:foregroundMark x1="66375" y1="70391" x2="66375" y2="70391"/>
                        <a14:foregroundMark x1="39375" y1="18901" x2="39375" y2="18901"/>
                        <a14:foregroundMark x1="48250" y1="20391" x2="48250" y2="20391"/>
                        <a14:foregroundMark x1="34750" y1="19181" x2="34750" y2="19181"/>
                        <a14:foregroundMark x1="31625" y1="19460" x2="31625" y2="19460"/>
                        <a14:foregroundMark x1="33375" y1="18343" x2="33375" y2="18343"/>
                        <a14:backgroundMark x1="66563" y1="48510" x2="66563" y2="48510"/>
                        <a14:backgroundMark x1="48063" y1="71229" x2="48063" y2="71229"/>
                        <a14:backgroundMark x1="46125" y1="72067" x2="46125" y2="72067"/>
                        <a14:backgroundMark x1="42438" y1="72067" x2="42438" y2="72067"/>
                        <a14:backgroundMark x1="60750" y1="72346" x2="60750" y2="72346"/>
                        <a14:backgroundMark x1="71750" y1="72346" x2="71750" y2="72346"/>
                      </a14:backgroundRemoval>
                    </a14:imgEffect>
                  </a14:imgLayer>
                </a14:imgProps>
              </a:ext>
            </a:extLst>
          </a:blip>
          <a:stretch>
            <a:fillRect/>
          </a:stretch>
        </p:blipFill>
        <p:spPr>
          <a:xfrm>
            <a:off x="995348" y="516509"/>
            <a:ext cx="8043721" cy="5399348"/>
          </a:xfrm>
          <a:prstGeom prst="rect">
            <a:avLst/>
          </a:prstGeom>
        </p:spPr>
      </p:pic>
      <p:sp>
        <p:nvSpPr>
          <p:cNvPr id="6" name="Title 1"/>
          <p:cNvSpPr>
            <a:spLocks noGrp="1"/>
          </p:cNvSpPr>
          <p:nvPr>
            <p:ph type="ctrTitle"/>
          </p:nvPr>
        </p:nvSpPr>
        <p:spPr>
          <a:xfrm>
            <a:off x="82686" y="4877213"/>
            <a:ext cx="8978627" cy="1958975"/>
          </a:xfrm>
          <a:noFill/>
        </p:spPr>
        <p:txBody>
          <a:bodyPr>
            <a:noAutofit/>
          </a:bodyPr>
          <a:lstStyle/>
          <a:p>
            <a:r>
              <a:rPr lang="zh-CN" altLang="en-US" sz="32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这是</a:t>
            </a:r>
            <a:r>
              <a:rPr lang="zh-CN" altLang="en-US" sz="32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来自魔</a:t>
            </a:r>
            <a:r>
              <a:rPr lang="zh-CN" altLang="en-US" sz="32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鬼的破坏，牠的目的是要</a:t>
            </a:r>
            <a:r>
              <a:rPr lang="en-US" altLang="zh-CN" sz="32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
            </a:r>
            <a:br>
              <a:rPr lang="en-US" altLang="zh-CN" sz="32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br>
            <a:r>
              <a:rPr lang="zh-CN" altLang="en-US" sz="32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偷</a:t>
            </a:r>
            <a:r>
              <a:rPr lang="zh-CN" altLang="en-US" sz="32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窃，杀害和毁</a:t>
            </a:r>
            <a:r>
              <a:rPr lang="zh-CN" altLang="en-US" sz="32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坏！以剥</a:t>
            </a:r>
            <a:r>
              <a:rPr lang="zh-CN" altLang="en-US" sz="32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夺你真正的幸福</a:t>
            </a:r>
            <a:endParaRPr 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spTree>
    <p:extLst>
      <p:ext uri="{BB962C8B-B14F-4D97-AF65-F5344CB8AC3E}">
        <p14:creationId xmlns:p14="http://schemas.microsoft.com/office/powerpoint/2010/main" val="311077013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0" y="-39453"/>
            <a:ext cx="9144000" cy="6875641"/>
          </a:xfrm>
          <a:prstGeom prst="rect">
            <a:avLst/>
          </a:prstGeom>
        </p:spPr>
      </p:pic>
      <p:sp>
        <p:nvSpPr>
          <p:cNvPr id="2" name="Rectangle 1"/>
          <p:cNvSpPr/>
          <p:nvPr/>
        </p:nvSpPr>
        <p:spPr>
          <a:xfrm>
            <a:off x="0" y="5204000"/>
            <a:ext cx="8394700" cy="1077218"/>
          </a:xfrm>
          <a:prstGeom prst="rect">
            <a:avLst/>
          </a:prstGeom>
        </p:spPr>
        <p:txBody>
          <a:bodyPr wrap="square">
            <a:spAutoFit/>
          </a:bodyPr>
          <a:lstStyle/>
          <a:p>
            <a:pPr algn="ctr"/>
            <a:r>
              <a:rPr lang="zh-CN" altLang="en-US" sz="3200" dirty="0" smtClean="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Quicksand Dash Regular"/>
              </a:rPr>
              <a:t>视频：桥梁</a:t>
            </a:r>
            <a:endParaRPr lang="en-US" sz="3200" dirty="0" smtClean="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Quicksand Dash Regular"/>
            </a:endParaRPr>
          </a:p>
          <a:p>
            <a:pPr algn="ctr"/>
            <a:r>
              <a:rPr lang="zh-CN" altLang="en-US" sz="3200" dirty="0" smtClean="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Quicksand Dash Regular"/>
              </a:rPr>
              <a:t>“</a:t>
            </a:r>
            <a:r>
              <a:rPr lang="zh-CN" altLang="en-US" sz="3200" dirty="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Quicksand Dash Regular"/>
              </a:rPr>
              <a:t>耶稣</a:t>
            </a:r>
            <a:r>
              <a:rPr lang="en-US" altLang="zh-CN" sz="3200" dirty="0" smtClean="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Quicksand Dash Regular"/>
              </a:rPr>
              <a:t>——</a:t>
            </a:r>
            <a:r>
              <a:rPr lang="zh-CN" altLang="en-US" sz="3200" dirty="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Quicksand Dash Regular"/>
              </a:rPr>
              <a:t>原本</a:t>
            </a:r>
            <a:r>
              <a:rPr lang="zh-CN" altLang="en-US" sz="3200" dirty="0" smtClean="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Quicksand Dash Regular"/>
              </a:rPr>
              <a:t>的</a:t>
            </a:r>
            <a:r>
              <a:rPr lang="zh-CN" altLang="en-US" sz="3200" dirty="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Quicksand Dash Regular"/>
              </a:rPr>
              <a:t>超级英雄！”</a:t>
            </a:r>
            <a:r>
              <a:rPr lang="en-US" sz="3200" dirty="0" smtClean="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Quicksand Dash Regular"/>
              </a:rPr>
              <a:t> </a:t>
            </a:r>
            <a:endParaRPr lang="en-US" sz="3200" dirty="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Quicksand Dash Regular"/>
            </a:endParaRPr>
          </a:p>
        </p:txBody>
      </p:sp>
      <p:pic>
        <p:nvPicPr>
          <p:cNvPr id="3" name="桥梁">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19100" y="317500"/>
            <a:ext cx="7099300" cy="4429125"/>
          </a:xfrm>
          <a:prstGeom prst="rect">
            <a:avLst/>
          </a:prstGeom>
        </p:spPr>
      </p:pic>
    </p:spTree>
    <p:extLst>
      <p:ext uri="{BB962C8B-B14F-4D97-AF65-F5344CB8AC3E}">
        <p14:creationId xmlns:p14="http://schemas.microsoft.com/office/powerpoint/2010/main" val="37300873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pic>
        <p:nvPicPr>
          <p:cNvPr id="3" name="Picture 2"/>
          <p:cNvPicPr>
            <a:picLocks noChangeAspect="1"/>
          </p:cNvPicPr>
          <p:nvPr/>
        </p:nvPicPr>
        <p:blipFill rotWithShape="1">
          <a:blip r:embed="rId3"/>
          <a:srcRect l="2243" b="17928"/>
          <a:stretch/>
        </p:blipFill>
        <p:spPr>
          <a:xfrm>
            <a:off x="656116" y="203213"/>
            <a:ext cx="7690927" cy="4677777"/>
          </a:xfrm>
          <a:prstGeom prst="rect">
            <a:avLst/>
          </a:prstGeom>
        </p:spPr>
      </p:pic>
      <p:sp>
        <p:nvSpPr>
          <p:cNvPr id="2" name="TextBox 1"/>
          <p:cNvSpPr txBox="1"/>
          <p:nvPr/>
        </p:nvSpPr>
        <p:spPr>
          <a:xfrm>
            <a:off x="100668" y="4695322"/>
            <a:ext cx="8942663" cy="1815882"/>
          </a:xfrm>
          <a:prstGeom prst="rect">
            <a:avLst/>
          </a:prstGeom>
          <a:noFill/>
        </p:spPr>
        <p:txBody>
          <a:bodyPr wrap="square" rtlCol="0">
            <a:spAutoFit/>
          </a:bodyPr>
          <a:lstStyle/>
          <a:p>
            <a:pPr fontAlgn="base"/>
            <a:r>
              <a:rPr lang="zh-CN" altLang="en-US" sz="2800" b="1" dirty="0">
                <a:solidFill>
                  <a:schemeClr val="bg1"/>
                </a:solidFill>
                <a:latin typeface="Microsoft JhengHei" panose="020B0604030504040204" pitchFamily="34" charset="-120"/>
                <a:ea typeface="Microsoft JhengHei" panose="020B0604030504040204" pitchFamily="34" charset="-120"/>
              </a:rPr>
              <a:t>“虚构的超人故事的起源；建基于一个属灵超级英雄的永恒现实，他过着平凡的生活，直到非常时期需要</a:t>
            </a:r>
            <a:r>
              <a:rPr lang="zh-CN" altLang="en-US" sz="2800" b="1" dirty="0" smtClean="0">
                <a:solidFill>
                  <a:schemeClr val="bg1"/>
                </a:solidFill>
                <a:latin typeface="Microsoft JhengHei" panose="020B0604030504040204" pitchFamily="34" charset="-120"/>
                <a:ea typeface="Microsoft JhengHei" panose="020B0604030504040204" pitchFamily="34" charset="-120"/>
              </a:rPr>
              <a:t>他</a:t>
            </a:r>
            <a:r>
              <a:rPr lang="en-US" altLang="zh-CN" sz="2800" b="1" dirty="0" smtClean="0">
                <a:solidFill>
                  <a:schemeClr val="bg1"/>
                </a:solidFill>
                <a:latin typeface="Microsoft JhengHei" panose="020B0604030504040204" pitchFamily="34" charset="-120"/>
                <a:ea typeface="Microsoft JhengHei" panose="020B0604030504040204" pitchFamily="34" charset="-120"/>
              </a:rPr>
              <a:t/>
            </a:r>
            <a:br>
              <a:rPr lang="en-US" altLang="zh-CN" sz="2800" b="1" dirty="0" smtClean="0">
                <a:solidFill>
                  <a:schemeClr val="bg1"/>
                </a:solidFill>
                <a:latin typeface="Microsoft JhengHei" panose="020B0604030504040204" pitchFamily="34" charset="-120"/>
                <a:ea typeface="Microsoft JhengHei" panose="020B0604030504040204" pitchFamily="34" charset="-120"/>
              </a:rPr>
            </a:br>
            <a:r>
              <a:rPr lang="zh-CN" altLang="en-US" sz="2800" b="1" dirty="0" smtClean="0">
                <a:solidFill>
                  <a:schemeClr val="bg1"/>
                </a:solidFill>
                <a:latin typeface="Microsoft JhengHei" panose="020B0604030504040204" pitchFamily="34" charset="-120"/>
                <a:ea typeface="Microsoft JhengHei" panose="020B0604030504040204" pitchFamily="34" charset="-120"/>
              </a:rPr>
              <a:t>作</a:t>
            </a:r>
            <a:r>
              <a:rPr lang="zh-CN" altLang="en-US" sz="2800" b="1" dirty="0">
                <a:solidFill>
                  <a:schemeClr val="bg1"/>
                </a:solidFill>
                <a:latin typeface="Microsoft JhengHei" panose="020B0604030504040204" pitchFamily="34" charset="-120"/>
                <a:ea typeface="Microsoft JhengHei" panose="020B0604030504040204" pitchFamily="34" charset="-120"/>
              </a:rPr>
              <a:t>出超然的行动。耶稣也是被父神差遣来承担我们</a:t>
            </a:r>
            <a:r>
              <a:rPr lang="zh-CN" altLang="en-US" sz="2800" b="1" dirty="0" smtClean="0">
                <a:solidFill>
                  <a:schemeClr val="bg1"/>
                </a:solidFill>
                <a:latin typeface="Microsoft JhengHei" panose="020B0604030504040204" pitchFamily="34" charset="-120"/>
                <a:ea typeface="Microsoft JhengHei" panose="020B0604030504040204" pitchFamily="34" charset="-120"/>
              </a:rPr>
              <a:t>的</a:t>
            </a:r>
            <a:r>
              <a:rPr lang="en-US" altLang="zh-CN" sz="2800" b="1" dirty="0" smtClean="0">
                <a:solidFill>
                  <a:schemeClr val="bg1"/>
                </a:solidFill>
                <a:latin typeface="Microsoft JhengHei" panose="020B0604030504040204" pitchFamily="34" charset="-120"/>
                <a:ea typeface="Microsoft JhengHei" panose="020B0604030504040204" pitchFamily="34" charset="-120"/>
              </a:rPr>
              <a:t/>
            </a:r>
            <a:br>
              <a:rPr lang="en-US" altLang="zh-CN" sz="2800" b="1" dirty="0" smtClean="0">
                <a:solidFill>
                  <a:schemeClr val="bg1"/>
                </a:solidFill>
                <a:latin typeface="Microsoft JhengHei" panose="020B0604030504040204" pitchFamily="34" charset="-120"/>
                <a:ea typeface="Microsoft JhengHei" panose="020B0604030504040204" pitchFamily="34" charset="-120"/>
              </a:rPr>
            </a:br>
            <a:r>
              <a:rPr lang="zh-CN" altLang="en-US" sz="2800" b="1" dirty="0" smtClean="0">
                <a:solidFill>
                  <a:schemeClr val="bg1"/>
                </a:solidFill>
                <a:latin typeface="Microsoft JhengHei" panose="020B0604030504040204" pitchFamily="34" charset="-120"/>
                <a:ea typeface="Microsoft JhengHei" panose="020B0604030504040204" pitchFamily="34" charset="-120"/>
              </a:rPr>
              <a:t>重</a:t>
            </a:r>
            <a:r>
              <a:rPr lang="zh-CN" altLang="en-US" sz="2800" b="1" dirty="0">
                <a:solidFill>
                  <a:schemeClr val="bg1"/>
                </a:solidFill>
                <a:latin typeface="Microsoft JhengHei" panose="020B0604030504040204" pitchFamily="34" charset="-120"/>
                <a:ea typeface="Microsoft JhengHei" panose="020B0604030504040204" pitchFamily="34" charset="-120"/>
              </a:rPr>
              <a:t>担，纠正我们的错误，使我</a:t>
            </a:r>
            <a:r>
              <a:rPr lang="zh-CN" altLang="en-US" sz="2800" b="1" dirty="0" smtClean="0">
                <a:solidFill>
                  <a:schemeClr val="bg1"/>
                </a:solidFill>
                <a:latin typeface="Microsoft JhengHei" panose="020B0604030504040204" pitchFamily="34" charset="-120"/>
                <a:ea typeface="Microsoft JhengHei" panose="020B0604030504040204" pitchFamily="34" charset="-120"/>
              </a:rPr>
              <a:t>们摆</a:t>
            </a:r>
            <a:r>
              <a:rPr lang="zh-CN" altLang="en-US" sz="2800" b="1" dirty="0">
                <a:solidFill>
                  <a:schemeClr val="bg1"/>
                </a:solidFill>
                <a:latin typeface="Microsoft JhengHei" panose="020B0604030504040204" pitchFamily="34" charset="-120"/>
                <a:ea typeface="Microsoft JhengHei" panose="020B0604030504040204" pitchFamily="34" charset="-120"/>
              </a:rPr>
              <a:t>脱困境。</a:t>
            </a:r>
            <a:r>
              <a:rPr lang="zh-CN" altLang="en-US" sz="2800" b="1" dirty="0" smtClean="0">
                <a:solidFill>
                  <a:schemeClr val="bg1"/>
                </a:solidFill>
                <a:latin typeface="Microsoft JhengHei" panose="020B0604030504040204" pitchFamily="34" charset="-120"/>
                <a:ea typeface="Microsoft JhengHei" panose="020B0604030504040204" pitchFamily="34" charset="-120"/>
              </a:rPr>
              <a:t>”</a:t>
            </a:r>
            <a:endParaRPr lang="zh-CN" altLang="en-US" sz="2800" b="1" dirty="0">
              <a:solidFill>
                <a:schemeClr val="bg1"/>
              </a:solidFill>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1208559732"/>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pic>
        <p:nvPicPr>
          <p:cNvPr id="3" name="Picture 2"/>
          <p:cNvPicPr>
            <a:picLocks noChangeAspect="1"/>
          </p:cNvPicPr>
          <p:nvPr/>
        </p:nvPicPr>
        <p:blipFill rotWithShape="1">
          <a:blip r:embed="rId3"/>
          <a:srcRect l="2243" b="17928"/>
          <a:stretch/>
        </p:blipFill>
        <p:spPr>
          <a:xfrm>
            <a:off x="656116" y="203213"/>
            <a:ext cx="7690927" cy="4677777"/>
          </a:xfrm>
          <a:prstGeom prst="rect">
            <a:avLst/>
          </a:prstGeom>
        </p:spPr>
      </p:pic>
      <p:sp>
        <p:nvSpPr>
          <p:cNvPr id="2" name="TextBox 1"/>
          <p:cNvSpPr txBox="1"/>
          <p:nvPr/>
        </p:nvSpPr>
        <p:spPr>
          <a:xfrm>
            <a:off x="100668" y="4695322"/>
            <a:ext cx="8942663" cy="1815882"/>
          </a:xfrm>
          <a:prstGeom prst="rect">
            <a:avLst/>
          </a:prstGeom>
          <a:noFill/>
        </p:spPr>
        <p:txBody>
          <a:bodyPr wrap="square" rtlCol="0">
            <a:spAutoFit/>
          </a:bodyPr>
          <a:lstStyle/>
          <a:p>
            <a:pPr fontAlgn="base"/>
            <a:r>
              <a:rPr lang="zh-CN" altLang="en-US" sz="2800" b="1" dirty="0" smtClean="0">
                <a:solidFill>
                  <a:schemeClr val="bg1"/>
                </a:solidFill>
                <a:latin typeface="Microsoft JhengHei" panose="020B0604030504040204" pitchFamily="34" charset="-120"/>
                <a:ea typeface="Microsoft JhengHei" panose="020B0604030504040204" pitchFamily="34" charset="-120"/>
              </a:rPr>
              <a:t>“超</a:t>
            </a:r>
            <a:r>
              <a:rPr lang="zh-CN" altLang="en-US" sz="2800" b="1" dirty="0">
                <a:solidFill>
                  <a:schemeClr val="bg1"/>
                </a:solidFill>
                <a:latin typeface="Microsoft JhengHei" panose="020B0604030504040204" pitchFamily="34" charset="-120"/>
                <a:ea typeface="Microsoft JhengHei" panose="020B0604030504040204" pitchFamily="34" charset="-120"/>
              </a:rPr>
              <a:t>人的故事将如何唤醒我们对这位曾在地上生活而又从死里复活的英雄的热情？让我们看看超人卑微的出身、他崇高的呼召、以及他的牺牲带来彻底的变化；这一切如何使我们认识耶稣；那位原本的超级英雄。”</a:t>
            </a:r>
          </a:p>
        </p:txBody>
      </p:sp>
    </p:spTree>
    <p:extLst>
      <p:ext uri="{BB962C8B-B14F-4D97-AF65-F5344CB8AC3E}">
        <p14:creationId xmlns:p14="http://schemas.microsoft.com/office/powerpoint/2010/main" val="4261884141"/>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pic>
        <p:nvPicPr>
          <p:cNvPr id="3" name="Picture 2"/>
          <p:cNvPicPr>
            <a:picLocks noChangeAspect="1"/>
          </p:cNvPicPr>
          <p:nvPr/>
        </p:nvPicPr>
        <p:blipFill rotWithShape="1">
          <a:blip r:embed="rId3"/>
          <a:srcRect l="2243" b="17928"/>
          <a:stretch/>
        </p:blipFill>
        <p:spPr>
          <a:xfrm>
            <a:off x="656116" y="203213"/>
            <a:ext cx="7690927" cy="4677777"/>
          </a:xfrm>
          <a:prstGeom prst="rect">
            <a:avLst/>
          </a:prstGeom>
        </p:spPr>
      </p:pic>
      <p:sp>
        <p:nvSpPr>
          <p:cNvPr id="2" name="TextBox 1"/>
          <p:cNvSpPr txBox="1"/>
          <p:nvPr/>
        </p:nvSpPr>
        <p:spPr>
          <a:xfrm>
            <a:off x="-13252" y="4730448"/>
            <a:ext cx="9144000" cy="2098825"/>
          </a:xfrm>
          <a:prstGeom prst="rect">
            <a:avLst/>
          </a:prstGeom>
          <a:noFill/>
        </p:spPr>
        <p:txBody>
          <a:bodyPr wrap="square" rtlCol="0">
            <a:noAutofit/>
          </a:bodyPr>
          <a:lstStyle/>
          <a:p>
            <a:r>
              <a:rPr lang="zh-CN" altLang="en-US" sz="2400" b="1" dirty="0">
                <a:solidFill>
                  <a:schemeClr val="bg1"/>
                </a:solidFill>
                <a:latin typeface="Microsoft JhengHei" panose="020B0604030504040204" pitchFamily="34" charset="-120"/>
                <a:ea typeface="Microsoft JhengHei" panose="020B0604030504040204" pitchFamily="34" charset="-120"/>
              </a:rPr>
              <a:t>“超人面临严峻的选择，可能会让他为了地球而牺牲自己的生命。在他自首后，他告诉露易丝</a:t>
            </a:r>
            <a:r>
              <a:rPr lang="en-US" altLang="zh-CN" sz="2400" b="1" dirty="0">
                <a:solidFill>
                  <a:schemeClr val="bg1"/>
                </a:solidFill>
                <a:latin typeface="Microsoft JhengHei" panose="020B0604030504040204" pitchFamily="34" charset="-120"/>
                <a:ea typeface="Microsoft JhengHei" panose="020B0604030504040204" pitchFamily="34" charset="-120"/>
              </a:rPr>
              <a:t>·</a:t>
            </a:r>
            <a:r>
              <a:rPr lang="zh-CN" altLang="en-US" sz="2400" b="1" dirty="0">
                <a:solidFill>
                  <a:schemeClr val="bg1"/>
                </a:solidFill>
                <a:latin typeface="Microsoft JhengHei" panose="020B0604030504040204" pitchFamily="34" charset="-120"/>
                <a:ea typeface="Microsoft JhengHei" panose="020B0604030504040204" pitchFamily="34" charset="-120"/>
              </a:rPr>
              <a:t>莱恩，‘我不是要把自己交给佐德。我投降是为了人类的缘故。’ 虽然充分意识到血腥的代价，耶稣决定心甘情愿的把自己提交给罗马士兵。耶稣被逮捕并被审判为普通罪犯，因他没有犯下的罪行被判处死刑</a:t>
            </a:r>
            <a:r>
              <a:rPr lang="zh-CN" altLang="en-US" sz="2400" b="1" dirty="0" smtClean="0">
                <a:solidFill>
                  <a:schemeClr val="bg1"/>
                </a:solidFill>
                <a:latin typeface="Microsoft JhengHei" panose="020B0604030504040204" pitchFamily="34" charset="-120"/>
                <a:ea typeface="Microsoft JhengHei" panose="020B0604030504040204" pitchFamily="34" charset="-120"/>
              </a:rPr>
              <a:t>。”</a:t>
            </a:r>
            <a:endParaRPr lang="en-US" sz="2400" b="1" kern="1200" dirty="0">
              <a:solidFill>
                <a:schemeClr val="bg1"/>
              </a:solidFill>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2393497863"/>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pic>
        <p:nvPicPr>
          <p:cNvPr id="3" name="Picture 2"/>
          <p:cNvPicPr>
            <a:picLocks noChangeAspect="1"/>
          </p:cNvPicPr>
          <p:nvPr/>
        </p:nvPicPr>
        <p:blipFill rotWithShape="1">
          <a:blip r:embed="rId3"/>
          <a:srcRect l="2243"/>
          <a:stretch/>
        </p:blipFill>
        <p:spPr>
          <a:xfrm>
            <a:off x="807311" y="191471"/>
            <a:ext cx="7690927" cy="5699605"/>
          </a:xfrm>
          <a:prstGeom prst="rect">
            <a:avLst/>
          </a:prstGeom>
        </p:spPr>
      </p:pic>
      <p:sp>
        <p:nvSpPr>
          <p:cNvPr id="2" name="Rectangle 1"/>
          <p:cNvSpPr/>
          <p:nvPr/>
        </p:nvSpPr>
        <p:spPr>
          <a:xfrm>
            <a:off x="807311" y="5005043"/>
            <a:ext cx="7690927" cy="1408457"/>
          </a:xfrm>
          <a:prstGeom prst="rect">
            <a:avLst/>
          </a:prstGeom>
          <a:solidFill>
            <a:schemeClr val="tx1"/>
          </a:solidFill>
        </p:spPr>
        <p:txBody>
          <a:bodyPr wrap="square" anchor="ctr">
            <a:noAutofit/>
          </a:bodyPr>
          <a:lstStyle/>
          <a:p>
            <a:pPr algn="ctr"/>
            <a:r>
              <a:rPr lang="zh-CN" altLang="en-US" sz="2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耶稣给所有信靠祂的人一个确实有效的永久</a:t>
            </a:r>
            <a:r>
              <a:rPr lang="en-US" altLang="zh-CN" sz="2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
            </a:r>
            <a:br>
              <a:rPr lang="en-US" altLang="zh-CN" sz="2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br>
            <a:r>
              <a:rPr lang="zh-CN" altLang="en-US" sz="2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解决方案</a:t>
            </a:r>
            <a:r>
              <a:rPr lang="en-US" altLang="zh-CN" sz="2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a:t>
            </a:r>
            <a:r>
              <a:rPr lang="zh-CN" altLang="en-US" sz="2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祂完全没有罪，却替我们承</a:t>
            </a:r>
            <a:r>
              <a:rPr lang="zh-CN" altLang="en-US" sz="2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担</a:t>
            </a:r>
            <a:r>
              <a:rPr lang="zh-CN" altLang="en-US" sz="2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了我们的惩罚！</a:t>
            </a:r>
            <a:endParaRPr lang="en-SG" sz="2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1818672660"/>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pic>
        <p:nvPicPr>
          <p:cNvPr id="2" name="Picture 1"/>
          <p:cNvPicPr>
            <a:picLocks noChangeAspect="1"/>
          </p:cNvPicPr>
          <p:nvPr/>
        </p:nvPicPr>
        <p:blipFill>
          <a:blip r:embed="rId3"/>
          <a:stretch>
            <a:fillRect/>
          </a:stretch>
        </p:blipFill>
        <p:spPr>
          <a:xfrm>
            <a:off x="588454" y="282823"/>
            <a:ext cx="8125577" cy="6325359"/>
          </a:xfrm>
          <a:prstGeom prst="rect">
            <a:avLst/>
          </a:prstGeom>
        </p:spPr>
      </p:pic>
      <p:sp>
        <p:nvSpPr>
          <p:cNvPr id="4" name="Rectangle 3"/>
          <p:cNvSpPr/>
          <p:nvPr/>
        </p:nvSpPr>
        <p:spPr>
          <a:xfrm>
            <a:off x="588454" y="5112229"/>
            <a:ext cx="8198068" cy="1384995"/>
          </a:xfrm>
          <a:prstGeom prst="rect">
            <a:avLst/>
          </a:prstGeom>
          <a:solidFill>
            <a:schemeClr val="tx1"/>
          </a:solidFill>
        </p:spPr>
        <p:txBody>
          <a:bodyPr wrap="square">
            <a:spAutoFit/>
          </a:bodyPr>
          <a:lstStyle/>
          <a:p>
            <a:r>
              <a:rPr lang="zh-CN" altLang="en-US" sz="2800" b="1" dirty="0">
                <a:solidFill>
                  <a:schemeClr val="bg1"/>
                </a:solidFill>
                <a:latin typeface="Microsoft JhengHei" panose="020B0604030504040204" pitchFamily="34" charset="-120"/>
                <a:ea typeface="Microsoft JhengHei" panose="020B0604030504040204" pitchFamily="34" charset="-120"/>
              </a:rPr>
              <a:t>耶稣给所有</a:t>
            </a:r>
            <a:r>
              <a:rPr lang="zh-CN" altLang="en-US" sz="2800" b="1" dirty="0" smtClean="0">
                <a:solidFill>
                  <a:schemeClr val="bg1"/>
                </a:solidFill>
                <a:latin typeface="Microsoft JhengHei" panose="020B0604030504040204" pitchFamily="34" charset="-120"/>
                <a:ea typeface="Microsoft JhengHei" panose="020B0604030504040204" pitchFamily="34" charset="-120"/>
              </a:rPr>
              <a:t>信祂的</a:t>
            </a:r>
            <a:r>
              <a:rPr lang="zh-CN" altLang="en-US" sz="2800" b="1" dirty="0">
                <a:solidFill>
                  <a:schemeClr val="bg1"/>
                </a:solidFill>
                <a:latin typeface="Microsoft JhengHei" panose="020B0604030504040204" pitchFamily="34" charset="-120"/>
                <a:ea typeface="Microsoft JhengHei" panose="020B0604030504040204" pitchFamily="34" charset="-120"/>
              </a:rPr>
              <a:t>人一个有保证的永久的解决方</a:t>
            </a:r>
            <a:r>
              <a:rPr lang="zh-CN" altLang="en-US" sz="2800" b="1" dirty="0" smtClean="0">
                <a:solidFill>
                  <a:schemeClr val="bg1"/>
                </a:solidFill>
                <a:latin typeface="Microsoft JhengHei" panose="020B0604030504040204" pitchFamily="34" charset="-120"/>
                <a:ea typeface="Microsoft JhengHei" panose="020B0604030504040204" pitchFamily="34" charset="-120"/>
              </a:rPr>
              <a:t>案</a:t>
            </a:r>
            <a:r>
              <a:rPr lang="en-US" altLang="zh-CN" sz="2800" b="1" dirty="0" smtClean="0">
                <a:solidFill>
                  <a:schemeClr val="bg1"/>
                </a:solidFill>
                <a:latin typeface="Microsoft JhengHei" panose="020B0604030504040204" pitchFamily="34" charset="-120"/>
                <a:ea typeface="Microsoft JhengHei" panose="020B0604030504040204" pitchFamily="34" charset="-120"/>
              </a:rPr>
              <a:t>——</a:t>
            </a:r>
            <a:r>
              <a:rPr lang="zh-CN" altLang="en-US" sz="2800" b="1" dirty="0" smtClean="0">
                <a:solidFill>
                  <a:schemeClr val="bg1"/>
                </a:solidFill>
                <a:latin typeface="Microsoft JhengHei" panose="020B0604030504040204" pitchFamily="34" charset="-120"/>
                <a:ea typeface="Microsoft JhengHei" panose="020B0604030504040204" pitchFamily="34" charset="-120"/>
              </a:rPr>
              <a:t>耶</a:t>
            </a:r>
            <a:r>
              <a:rPr lang="zh-CN" altLang="en-US" sz="2800" b="1" dirty="0">
                <a:solidFill>
                  <a:schemeClr val="bg1"/>
                </a:solidFill>
                <a:latin typeface="Microsoft JhengHei" panose="020B0604030504040204" pitchFamily="34" charset="-120"/>
                <a:ea typeface="Microsoft JhengHei" panose="020B0604030504040204" pitchFamily="34" charset="-120"/>
              </a:rPr>
              <a:t>稣使我们从一切罪恶中得到清</a:t>
            </a:r>
            <a:r>
              <a:rPr lang="zh-CN" altLang="en-US" sz="2800" b="1" dirty="0" smtClean="0">
                <a:solidFill>
                  <a:schemeClr val="bg1"/>
                </a:solidFill>
                <a:latin typeface="Microsoft JhengHei" panose="020B0604030504040204" pitchFamily="34" charset="-120"/>
                <a:ea typeface="Microsoft JhengHei" panose="020B0604030504040204" pitchFamily="34" charset="-120"/>
              </a:rPr>
              <a:t>白。当</a:t>
            </a:r>
            <a:r>
              <a:rPr lang="zh-CN" altLang="en-US" sz="2800" b="1" dirty="0">
                <a:solidFill>
                  <a:schemeClr val="bg1"/>
                </a:solidFill>
                <a:latin typeface="Microsoft JhengHei" panose="020B0604030504040204" pitchFamily="34" charset="-120"/>
                <a:ea typeface="Microsoft JhengHei" panose="020B0604030504040204" pitchFamily="34" charset="-120"/>
              </a:rPr>
              <a:t>上帝看着我们的时候</a:t>
            </a:r>
            <a:r>
              <a:rPr lang="zh-CN" altLang="en-US" sz="2800" b="1" dirty="0" smtClean="0">
                <a:solidFill>
                  <a:schemeClr val="bg1"/>
                </a:solidFill>
                <a:latin typeface="Microsoft JhengHei" panose="020B0604030504040204" pitchFamily="34" charset="-120"/>
                <a:ea typeface="Microsoft JhengHei" panose="020B0604030504040204" pitchFamily="34" charset="-120"/>
              </a:rPr>
              <a:t>，祂看我</a:t>
            </a:r>
            <a:r>
              <a:rPr lang="zh-CN" altLang="en-US" sz="2800" b="1" dirty="0">
                <a:solidFill>
                  <a:schemeClr val="bg1"/>
                </a:solidFill>
                <a:latin typeface="Microsoft JhengHei" panose="020B0604030504040204" pitchFamily="34" charset="-120"/>
                <a:ea typeface="Microsoft JhengHei" panose="020B0604030504040204" pitchFamily="34" charset="-120"/>
              </a:rPr>
              <a:t>们像耶稣一样圣洁和完美</a:t>
            </a:r>
            <a:endParaRPr lang="en-SG" sz="2000" b="1" dirty="0">
              <a:solidFill>
                <a:schemeClr val="bg1"/>
              </a:solidFill>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1742770613"/>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pic>
        <p:nvPicPr>
          <p:cNvPr id="3" name="Picture 2"/>
          <p:cNvPicPr>
            <a:picLocks noChangeAspect="1"/>
          </p:cNvPicPr>
          <p:nvPr/>
        </p:nvPicPr>
        <p:blipFill>
          <a:blip r:embed="rId3"/>
          <a:stretch>
            <a:fillRect/>
          </a:stretch>
        </p:blipFill>
        <p:spPr>
          <a:xfrm>
            <a:off x="0" y="1079500"/>
            <a:ext cx="9144000" cy="4674511"/>
          </a:xfrm>
          <a:prstGeom prst="rect">
            <a:avLst/>
          </a:prstGeom>
        </p:spPr>
      </p:pic>
      <p:sp>
        <p:nvSpPr>
          <p:cNvPr id="2" name="Rectangle 1"/>
          <p:cNvSpPr/>
          <p:nvPr/>
        </p:nvSpPr>
        <p:spPr>
          <a:xfrm>
            <a:off x="4267197" y="2162725"/>
            <a:ext cx="4692869" cy="3847207"/>
          </a:xfrm>
          <a:prstGeom prst="rect">
            <a:avLst/>
          </a:prstGeom>
          <a:solidFill>
            <a:schemeClr val="tx1"/>
          </a:solidFill>
        </p:spPr>
        <p:txBody>
          <a:bodyPr wrap="square">
            <a:spAutoFit/>
          </a:bodyPr>
          <a:lstStyle/>
          <a:p>
            <a:r>
              <a:rPr lang="zh-CN" altLang="en-US" sz="2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如果我们承认自己的错误</a:t>
            </a:r>
            <a:r>
              <a:rPr lang="zh-CN" altLang="en-US" sz="2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，信靠耶</a:t>
            </a:r>
            <a:r>
              <a:rPr lang="zh-CN" altLang="en-US" sz="2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稣</a:t>
            </a:r>
          </a:p>
          <a:p>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我</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们便</a:t>
            </a:r>
            <a:r>
              <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	</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得</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赦免</a:t>
            </a:r>
          </a:p>
          <a:p>
            <a:r>
              <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			</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摆脱重担得释放</a:t>
            </a:r>
            <a:endPar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r>
              <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			</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获得自</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由</a:t>
            </a:r>
          </a:p>
          <a:p>
            <a:r>
              <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			</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领受</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神</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的</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祝福</a:t>
            </a:r>
          </a:p>
          <a:p>
            <a:r>
              <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			</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赋</a:t>
            </a:r>
            <a:r>
              <a:rPr lang="zh-CN" altLang="en-US" sz="32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予新生</a:t>
            </a:r>
            <a:r>
              <a:rPr lang="zh-CN" altLang="en-US"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命</a:t>
            </a:r>
            <a:endParaRPr lang="en-US" altLang="zh-CN" sz="32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a:p>
            <a:endParaRPr lang="en-SG" sz="2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524006170"/>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pic>
        <p:nvPicPr>
          <p:cNvPr id="3" name="Picture 2"/>
          <p:cNvPicPr>
            <a:picLocks noChangeAspect="1"/>
          </p:cNvPicPr>
          <p:nvPr/>
        </p:nvPicPr>
        <p:blipFill rotWithShape="1">
          <a:blip r:embed="rId3"/>
          <a:srcRect r="55413"/>
          <a:stretch/>
        </p:blipFill>
        <p:spPr>
          <a:xfrm>
            <a:off x="0" y="1079500"/>
            <a:ext cx="4077050" cy="4674511"/>
          </a:xfrm>
          <a:prstGeom prst="rect">
            <a:avLst/>
          </a:prstGeom>
        </p:spPr>
      </p:pic>
      <p:sp>
        <p:nvSpPr>
          <p:cNvPr id="2" name="TextBox 1"/>
          <p:cNvSpPr txBox="1"/>
          <p:nvPr/>
        </p:nvSpPr>
        <p:spPr>
          <a:xfrm>
            <a:off x="3967993" y="1079500"/>
            <a:ext cx="4655890" cy="4401205"/>
          </a:xfrm>
          <a:prstGeom prst="rect">
            <a:avLst/>
          </a:prstGeom>
          <a:solidFill>
            <a:schemeClr val="tx1"/>
          </a:solidFill>
        </p:spPr>
        <p:txBody>
          <a:bodyPr wrap="square" rtlCol="0">
            <a:spAutoFit/>
          </a:bodyPr>
          <a:lstStyle/>
          <a:p>
            <a:r>
              <a:rPr lang="zh-CN" altLang="en-US" sz="2800"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 </a:t>
            </a:r>
            <a:r>
              <a:rPr lang="zh-CN" altLang="en-US" sz="2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“我们可能想要像超人那样翱翔，但大多数时候，我</a:t>
            </a:r>
            <a:r>
              <a:rPr lang="zh-CN" altLang="en-US" sz="2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们只能庸庸碌碌。</a:t>
            </a:r>
            <a:r>
              <a:rPr lang="zh-CN" altLang="en-US" sz="2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像</a:t>
            </a:r>
            <a:r>
              <a:rPr lang="en-US" altLang="zh-CN" sz="2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a:t>
            </a:r>
            <a:r>
              <a:rPr lang="zh-CN" altLang="en-US" sz="2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钢铁侠</a:t>
            </a:r>
            <a:r>
              <a:rPr lang="en-US" altLang="zh-CN" sz="2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a:t>
            </a:r>
            <a:r>
              <a:rPr lang="zh-CN" altLang="en-US" sz="28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这样的电影提供了一幅惊心动魄的画面，展示了牺牲、责任、勇气和荣誉是什么样子的。这是一个激动人心的故事。今天，值得庆幸的是，一位真正的超级英雄，耶稣基督</a:t>
            </a:r>
            <a:r>
              <a:rPr lang="zh-CN" altLang="en-US" sz="2800" b="1" dirty="0" smtClean="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，为我们挺身而出。”</a:t>
            </a:r>
            <a:endParaRPr lang="en-US" sz="2800" b="1" kern="1200"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1328896599"/>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sp>
        <p:nvSpPr>
          <p:cNvPr id="2" name="Rectangle 1"/>
          <p:cNvSpPr/>
          <p:nvPr/>
        </p:nvSpPr>
        <p:spPr>
          <a:xfrm>
            <a:off x="147145" y="4839707"/>
            <a:ext cx="8849710" cy="1815882"/>
          </a:xfrm>
          <a:prstGeom prst="rect">
            <a:avLst/>
          </a:prstGeom>
        </p:spPr>
        <p:txBody>
          <a:bodyPr wrap="square">
            <a:spAutoFit/>
          </a:bodyPr>
          <a:lstStyle/>
          <a:p>
            <a:pPr algn="ctr"/>
            <a:r>
              <a:rPr lang="zh-CN" alt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你若接受耶稣作你个人的救主，你</a:t>
            </a:r>
            <a:r>
              <a:rPr lang="zh-CN" altLang="en-US"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就可以把</a:t>
            </a:r>
            <a:r>
              <a:rPr lang="zh-CN" alt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死亡和诅咒抛在后头</a:t>
            </a:r>
            <a:r>
              <a:rPr lang="zh-CN" altLang="en-US"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a:t>
            </a:r>
            <a:r>
              <a:rPr lang="zh-CN" alt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摆脱</a:t>
            </a:r>
            <a:r>
              <a:rPr lang="zh-CN" altLang="en-US"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撒</a:t>
            </a:r>
            <a:r>
              <a:rPr lang="zh-CN" alt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旦的权柄</a:t>
            </a:r>
            <a:r>
              <a:rPr lang="zh-CN" altLang="en-US"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，并领</a:t>
            </a:r>
            <a:r>
              <a:rPr lang="zh-CN" alt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受生</a:t>
            </a:r>
            <a:r>
              <a:rPr lang="zh-CN" altLang="en-US"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命的光。</a:t>
            </a:r>
            <a:endParaRPr lang="en-US" altLang="zh-CN"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a:p>
            <a:pPr algn="ctr"/>
            <a:r>
              <a:rPr lang="zh-CN" alt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最棒</a:t>
            </a:r>
            <a:r>
              <a:rPr lang="zh-CN" altLang="en-US"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的</a:t>
            </a:r>
            <a:r>
              <a:rPr lang="zh-CN" alt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是，死</a:t>
            </a:r>
            <a:r>
              <a:rPr lang="zh-CN" altLang="en-US"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后不必受惩</a:t>
            </a:r>
            <a:r>
              <a:rPr lang="zh-CN" alt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罚</a:t>
            </a:r>
            <a:r>
              <a:rPr lang="zh-CN" altLang="en-US"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。相反，从</a:t>
            </a:r>
            <a:r>
              <a:rPr lang="zh-CN" alt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今直到永</a:t>
            </a:r>
            <a:r>
              <a:rPr lang="zh-CN" altLang="en-US"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远，</a:t>
            </a:r>
            <a:r>
              <a:rPr lang="en-US" altLang="zh-CN"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
            </a:r>
            <a:br>
              <a:rPr lang="en-US" altLang="zh-CN"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br>
            <a:r>
              <a:rPr lang="zh-CN" altLang="en-US"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我们都可以</a:t>
            </a:r>
            <a:r>
              <a:rPr lang="zh-CN" alt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得到</a:t>
            </a:r>
            <a:r>
              <a:rPr lang="zh-CN" altLang="en-US" sz="2800" b="1" dirty="0" smtClean="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神的</a:t>
            </a:r>
            <a:r>
              <a:rPr lang="zh-CN" alt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rPr>
              <a:t>赐福。</a:t>
            </a:r>
            <a:endParaRPr lang="en-US" sz="2800" b="1" dirty="0">
              <a:solidFill>
                <a:srgbClr val="FFFFFF"/>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Quicksand Dash Regular"/>
            </a:endParaRPr>
          </a:p>
        </p:txBody>
      </p:sp>
    </p:spTree>
    <p:extLst>
      <p:ext uri="{BB962C8B-B14F-4D97-AF65-F5344CB8AC3E}">
        <p14:creationId xmlns:p14="http://schemas.microsoft.com/office/powerpoint/2010/main" val="3465828236"/>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sp>
        <p:nvSpPr>
          <p:cNvPr id="3" name="Rectangle 2"/>
          <p:cNvSpPr/>
          <p:nvPr/>
        </p:nvSpPr>
        <p:spPr>
          <a:xfrm>
            <a:off x="2934372" y="3320301"/>
            <a:ext cx="3275256" cy="1938992"/>
          </a:xfrm>
          <a:prstGeom prst="rect">
            <a:avLst/>
          </a:prstGeom>
        </p:spPr>
        <p:txBody>
          <a:bodyPr wrap="none">
            <a:spAutoFit/>
          </a:bodyPr>
          <a:lstStyle/>
          <a:p>
            <a:r>
              <a:rPr lang="zh-CN" altLang="en-US" sz="12000" b="1" dirty="0" smtClean="0">
                <a:solidFill>
                  <a:schemeClr val="bg1"/>
                </a:solidFill>
                <a:effectLst>
                  <a:outerShdw blurRad="38100" dist="38100" dir="2700000" algn="tl">
                    <a:srgbClr val="000000">
                      <a:alpha val="43137"/>
                    </a:srgbClr>
                  </a:outerShdw>
                </a:effectLst>
                <a:latin typeface="FZDaHei-B02S" panose="03000509000000000000" pitchFamily="65" charset="-122"/>
                <a:ea typeface="FZDaHei-B02S" panose="03000509000000000000" pitchFamily="65" charset="-122"/>
              </a:rPr>
              <a:t>祷告</a:t>
            </a:r>
            <a:endParaRPr lang="en-SG" sz="12000" b="1" dirty="0">
              <a:solidFill>
                <a:schemeClr val="bg1"/>
              </a:solidFill>
              <a:effectLst>
                <a:outerShdw blurRad="38100" dist="38100" dir="2700000" algn="tl">
                  <a:srgbClr val="000000">
                    <a:alpha val="43137"/>
                  </a:srgbClr>
                </a:outerShdw>
              </a:effectLst>
              <a:latin typeface="FZDaHei-B02S" panose="03000509000000000000" pitchFamily="65" charset="-122"/>
              <a:ea typeface="FZDaHei-B02S" panose="03000509000000000000" pitchFamily="65" charset="-122"/>
            </a:endParaRPr>
          </a:p>
        </p:txBody>
      </p:sp>
      <p:sp>
        <p:nvSpPr>
          <p:cNvPr id="4" name="Rectangle 3"/>
          <p:cNvSpPr/>
          <p:nvPr/>
        </p:nvSpPr>
        <p:spPr>
          <a:xfrm>
            <a:off x="1178681" y="5259293"/>
            <a:ext cx="7109639" cy="923330"/>
          </a:xfrm>
          <a:prstGeom prst="rect">
            <a:avLst/>
          </a:prstGeom>
        </p:spPr>
        <p:txBody>
          <a:bodyPr wrap="none">
            <a:spAutoFit/>
          </a:bodyPr>
          <a:lstStyle/>
          <a:p>
            <a:r>
              <a:rPr lang="zh-CN" altLang="en-US" sz="5400" b="1" dirty="0">
                <a:solidFill>
                  <a:schemeClr val="bg1"/>
                </a:solidFill>
                <a:latin typeface="微软雅黑" panose="020B0503020204020204" pitchFamily="34" charset="-122"/>
                <a:ea typeface="微软雅黑" panose="020B0503020204020204" pitchFamily="34" charset="-122"/>
              </a:rPr>
              <a:t>我们可以为你祷告吗？</a:t>
            </a:r>
            <a:endParaRPr lang="en-SG" sz="5400" b="1" dirty="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678895811"/>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9453"/>
            <a:ext cx="9144000" cy="6875641"/>
          </a:xfrm>
          <a:prstGeom prst="rect">
            <a:avLst/>
          </a:prstGeom>
        </p:spPr>
      </p:pic>
      <p:sp>
        <p:nvSpPr>
          <p:cNvPr id="2" name="Rectangle 1"/>
          <p:cNvSpPr/>
          <p:nvPr/>
        </p:nvSpPr>
        <p:spPr>
          <a:xfrm>
            <a:off x="199696" y="4455017"/>
            <a:ext cx="8944304" cy="2246769"/>
          </a:xfrm>
          <a:prstGeom prst="rect">
            <a:avLst/>
          </a:prstGeom>
        </p:spPr>
        <p:txBody>
          <a:bodyPr wrap="square">
            <a:spAutoFit/>
          </a:bodyPr>
          <a:lstStyle/>
          <a:p>
            <a:pPr algn="ct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a:t>
            </a:r>
            <a:r>
              <a:rPr lang="zh-CN" altLang="en-US" sz="2800" b="1" dirty="0">
                <a:solidFill>
                  <a:srgbClr val="FFFFFF"/>
                </a:solidFill>
                <a:latin typeface="Microsoft JhengHei" panose="020B0604030504040204" pitchFamily="34" charset="-120"/>
                <a:ea typeface="Microsoft JhengHei" panose="020B0604030504040204" pitchFamily="34" charset="-120"/>
                <a:cs typeface="Quicksand Dash Regular"/>
              </a:rPr>
              <a:t>亲爱</a:t>
            </a: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的</a:t>
            </a:r>
            <a:r>
              <a:rPr lang="zh-CN" altLang="en-US" sz="2800" b="1" dirty="0">
                <a:solidFill>
                  <a:srgbClr val="FFFFFF"/>
                </a:solidFill>
                <a:latin typeface="Microsoft JhengHei" panose="020B0604030504040204" pitchFamily="34" charset="-120"/>
                <a:ea typeface="Microsoft JhengHei" panose="020B0604030504040204" pitchFamily="34" charset="-120"/>
                <a:cs typeface="Quicksand Dash Regular"/>
              </a:rPr>
              <a:t>神</a:t>
            </a: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，我愿意接</a:t>
            </a:r>
            <a:r>
              <a:rPr lang="zh-CN" altLang="en-US" sz="2800" b="1" dirty="0">
                <a:solidFill>
                  <a:srgbClr val="FFFFFF"/>
                </a:solidFill>
                <a:latin typeface="Microsoft JhengHei" panose="020B0604030504040204" pitchFamily="34" charset="-120"/>
                <a:ea typeface="Microsoft JhengHei" panose="020B0604030504040204" pitchFamily="34" charset="-120"/>
                <a:cs typeface="Quicksand Dash Regular"/>
              </a:rPr>
              <a:t>受耶</a:t>
            </a: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稣作我</a:t>
            </a:r>
            <a:r>
              <a:rPr lang="zh-CN" altLang="en-US" sz="2800" b="1" dirty="0">
                <a:solidFill>
                  <a:srgbClr val="FFFFFF"/>
                </a:solidFill>
                <a:latin typeface="Microsoft JhengHei" panose="020B0604030504040204" pitchFamily="34" charset="-120"/>
                <a:ea typeface="Microsoft JhengHei" panose="020B0604030504040204" pitchFamily="34" charset="-120"/>
                <a:cs typeface="Quicksand Dash Regular"/>
              </a:rPr>
              <a:t>生命</a:t>
            </a: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的主</a:t>
            </a:r>
            <a:r>
              <a:rPr lang="zh-CN" altLang="en-US" sz="2800" b="1" dirty="0">
                <a:solidFill>
                  <a:srgbClr val="FFFFFF"/>
                </a:solidFill>
                <a:latin typeface="Microsoft JhengHei" panose="020B0604030504040204" pitchFamily="34" charset="-120"/>
                <a:ea typeface="Microsoft JhengHei" panose="020B0604030504040204" pitchFamily="34" charset="-120"/>
                <a:cs typeface="Quicksand Dash Regular"/>
              </a:rPr>
              <a:t>。 请进</a:t>
            </a: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入</a:t>
            </a:r>
            <a:r>
              <a:rPr lang="en-US" altLang="zh-CN"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
            </a:r>
            <a:br>
              <a:rPr lang="en-US" altLang="zh-CN" sz="2800" b="1" dirty="0" smtClean="0">
                <a:solidFill>
                  <a:srgbClr val="FFFFFF"/>
                </a:solidFill>
                <a:latin typeface="Microsoft JhengHei" panose="020B0604030504040204" pitchFamily="34" charset="-120"/>
                <a:ea typeface="Microsoft JhengHei" panose="020B0604030504040204" pitchFamily="34" charset="-120"/>
                <a:cs typeface="Quicksand Dash Regular"/>
              </a:rPr>
            </a:b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我</a:t>
            </a:r>
            <a:r>
              <a:rPr lang="zh-CN" altLang="en-US" sz="2800" b="1" dirty="0">
                <a:solidFill>
                  <a:srgbClr val="FFFFFF"/>
                </a:solidFill>
                <a:latin typeface="Microsoft JhengHei" panose="020B0604030504040204" pitchFamily="34" charset="-120"/>
                <a:ea typeface="Microsoft JhengHei" panose="020B0604030504040204" pitchFamily="34" charset="-120"/>
                <a:cs typeface="Quicksand Dash Regular"/>
              </a:rPr>
              <a:t>的生命。我相信耶稣已经赦免了我的罪，并在十字架上解决了我生</a:t>
            </a: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活的</a:t>
            </a:r>
            <a:r>
              <a:rPr lang="zh-CN" altLang="en-US" sz="2800" b="1" dirty="0">
                <a:solidFill>
                  <a:srgbClr val="FFFFFF"/>
                </a:solidFill>
                <a:latin typeface="Microsoft JhengHei" panose="020B0604030504040204" pitchFamily="34" charset="-120"/>
                <a:ea typeface="Microsoft JhengHei" panose="020B0604030504040204" pitchFamily="34" charset="-120"/>
                <a:cs typeface="Quicksand Dash Regular"/>
              </a:rPr>
              <a:t>问题</a:t>
            </a: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。神啊，</a:t>
            </a:r>
            <a:r>
              <a:rPr lang="zh-CN" altLang="en-US" sz="2800" b="1" dirty="0">
                <a:solidFill>
                  <a:srgbClr val="FFFFFF"/>
                </a:solidFill>
                <a:latin typeface="Microsoft JhengHei" panose="020B0604030504040204" pitchFamily="34" charset="-120"/>
                <a:ea typeface="Microsoft JhengHei" panose="020B0604030504040204" pitchFamily="34" charset="-120"/>
                <a:cs typeface="Quicksand Dash Regular"/>
              </a:rPr>
              <a:t>你是我的天</a:t>
            </a: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父；我</a:t>
            </a:r>
            <a:r>
              <a:rPr lang="zh-CN" altLang="en-US" sz="2800" b="1" dirty="0">
                <a:solidFill>
                  <a:srgbClr val="FFFFFF"/>
                </a:solidFill>
                <a:latin typeface="Microsoft JhengHei" panose="020B0604030504040204" pitchFamily="34" charset="-120"/>
                <a:ea typeface="Microsoft JhengHei" panose="020B0604030504040204" pitchFamily="34" charset="-120"/>
                <a:cs typeface="Quicksand Dash Regular"/>
              </a:rPr>
              <a:t>是你的孩子。感</a:t>
            </a: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谢神赐</a:t>
            </a:r>
            <a:r>
              <a:rPr lang="zh-CN" altLang="en-US" sz="2800" b="1" dirty="0">
                <a:solidFill>
                  <a:srgbClr val="FFFFFF"/>
                </a:solidFill>
                <a:latin typeface="Microsoft JhengHei" panose="020B0604030504040204" pitchFamily="34" charset="-120"/>
                <a:ea typeface="Microsoft JhengHei" panose="020B0604030504040204" pitchFamily="34" charset="-120"/>
                <a:cs typeface="Quicksand Dash Regular"/>
              </a:rPr>
              <a:t>给我永生，并让我进入你的天国</a:t>
            </a: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a:t>
            </a:r>
            <a:r>
              <a:rPr lang="en-US" altLang="zh-CN"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
            </a:r>
            <a:br>
              <a:rPr lang="en-US" altLang="zh-CN" sz="2800" b="1" dirty="0" smtClean="0">
                <a:solidFill>
                  <a:srgbClr val="FFFFFF"/>
                </a:solidFill>
                <a:latin typeface="Microsoft JhengHei" panose="020B0604030504040204" pitchFamily="34" charset="-120"/>
                <a:ea typeface="Microsoft JhengHei" panose="020B0604030504040204" pitchFamily="34" charset="-120"/>
                <a:cs typeface="Quicksand Dash Regular"/>
              </a:rPr>
            </a:b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奉</a:t>
            </a:r>
            <a:r>
              <a:rPr lang="zh-CN" altLang="en-US" sz="2800" b="1" dirty="0">
                <a:solidFill>
                  <a:srgbClr val="FFFFFF"/>
                </a:solidFill>
                <a:latin typeface="Microsoft JhengHei" panose="020B0604030504040204" pitchFamily="34" charset="-120"/>
                <a:ea typeface="Microsoft JhengHei" panose="020B0604030504040204" pitchFamily="34" charset="-120"/>
                <a:cs typeface="Quicksand Dash Regular"/>
              </a:rPr>
              <a:t>耶稣的</a:t>
            </a: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名祷</a:t>
            </a:r>
            <a:r>
              <a:rPr lang="zh-CN" altLang="en-US" sz="2800" b="1" dirty="0">
                <a:solidFill>
                  <a:srgbClr val="FFFFFF"/>
                </a:solidFill>
                <a:latin typeface="Microsoft JhengHei" panose="020B0604030504040204" pitchFamily="34" charset="-120"/>
                <a:ea typeface="Microsoft JhengHei" panose="020B0604030504040204" pitchFamily="34" charset="-120"/>
                <a:cs typeface="Quicksand Dash Regular"/>
              </a:rPr>
              <a:t>告，阿门</a:t>
            </a:r>
            <a:r>
              <a:rPr lang="zh-CN" altLang="en-US" sz="2800" b="1" dirty="0" smtClean="0">
                <a:solidFill>
                  <a:srgbClr val="FFFFFF"/>
                </a:solidFill>
                <a:latin typeface="Microsoft JhengHei" panose="020B0604030504040204" pitchFamily="34" charset="-120"/>
                <a:ea typeface="Microsoft JhengHei" panose="020B0604030504040204" pitchFamily="34" charset="-120"/>
                <a:cs typeface="Quicksand Dash Regular"/>
              </a:rPr>
              <a:t>！”</a:t>
            </a:r>
            <a:endParaRPr lang="en-US" sz="2800" b="1" dirty="0">
              <a:solidFill>
                <a:srgbClr val="FFFFFF"/>
              </a:solidFill>
              <a:latin typeface="Microsoft JhengHei" panose="020B0604030504040204" pitchFamily="34" charset="-120"/>
              <a:ea typeface="Microsoft JhengHei" panose="020B0604030504040204" pitchFamily="34" charset="-120"/>
              <a:cs typeface="Quicksand Dash Regular"/>
            </a:endParaRPr>
          </a:p>
        </p:txBody>
      </p:sp>
    </p:spTree>
    <p:extLst>
      <p:ext uri="{BB962C8B-B14F-4D97-AF65-F5344CB8AC3E}">
        <p14:creationId xmlns:p14="http://schemas.microsoft.com/office/powerpoint/2010/main" val="1457350352"/>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48430"/>
            <a:ext cx="9144000" cy="6858000"/>
          </a:xfrm>
          <a:prstGeom prst="rect">
            <a:avLst/>
          </a:prstGeom>
        </p:spPr>
      </p:pic>
      <p:pic>
        <p:nvPicPr>
          <p:cNvPr id="6" name="Picture 5"/>
          <p:cNvPicPr>
            <a:picLocks noChangeAspect="1"/>
          </p:cNvPicPr>
          <p:nvPr/>
        </p:nvPicPr>
        <p:blipFill>
          <a:blip r:embed="rId3">
            <a:extLst>
              <a:ext uri="{BEBA8EAE-BF5A-486C-A8C5-ECC9F3942E4B}">
                <a14:imgProps xmlns:a14="http://schemas.microsoft.com/office/drawing/2010/main">
                  <a14:imgLayer r:embed="rId4">
                    <a14:imgEffect>
                      <a14:backgroundRemoval t="10000" b="100000" l="10000" r="100000">
                        <a14:foregroundMark x1="47292" y1="87813" x2="47292" y2="87813"/>
                        <a14:foregroundMark x1="35486" y1="79167" x2="35486" y2="79167"/>
                        <a14:foregroundMark x1="32014" y1="78542" x2="32014" y2="78542"/>
                        <a14:foregroundMark x1="29722" y1="76563" x2="29722" y2="76563"/>
                        <a14:foregroundMark x1="27986" y1="74792" x2="27986" y2="74792"/>
                        <a14:foregroundMark x1="26250" y1="73646" x2="26250" y2="73646"/>
                        <a14:foregroundMark x1="24722" y1="71875" x2="24722" y2="71875"/>
                        <a14:foregroundMark x1="34931" y1="84896" x2="34931" y2="84896"/>
                        <a14:foregroundMark x1="37014" y1="85521" x2="37014" y2="85521"/>
                        <a14:foregroundMark x1="65417" y1="85521" x2="65417" y2="85521"/>
                        <a14:foregroundMark x1="69444" y1="84896" x2="69444" y2="84896"/>
                        <a14:foregroundMark x1="71597" y1="84896" x2="71597" y2="84896"/>
                        <a14:foregroundMark x1="73889" y1="83438" x2="73889" y2="83438"/>
                        <a14:foregroundMark x1="79097" y1="80313" x2="79097" y2="80313"/>
                        <a14:backgroundMark x1="31458" y1="94167" x2="31458" y2="94167"/>
                        <a14:backgroundMark x1="43194" y1="95000" x2="43194" y2="95000"/>
                        <a14:backgroundMark x1="35694" y1="91875" x2="35694" y2="91875"/>
                        <a14:backgroundMark x1="32778" y1="88125" x2="32778" y2="88125"/>
                        <a14:backgroundMark x1="85625" y1="87188" x2="85625" y2="87188"/>
                        <a14:backgroundMark x1="92014" y1="78542" x2="92014" y2="78542"/>
                        <a14:backgroundMark x1="96458" y1="67813" x2="96458" y2="67813"/>
                        <a14:backgroundMark x1="98611" y1="62292" x2="98611" y2="62292"/>
                        <a14:backgroundMark x1="80069" y1="91875" x2="80069" y2="91875"/>
                        <a14:backgroundMark x1="61944" y1="97604" x2="61944" y2="97604"/>
                      </a14:backgroundRemoval>
                    </a14:imgEffect>
                  </a14:imgLayer>
                </a14:imgProps>
              </a:ext>
            </a:extLst>
          </a:blip>
          <a:stretch>
            <a:fillRect/>
          </a:stretch>
        </p:blipFill>
        <p:spPr>
          <a:xfrm>
            <a:off x="1905092" y="4835310"/>
            <a:ext cx="3034035" cy="2022690"/>
          </a:xfrm>
          <a:prstGeom prst="rect">
            <a:avLst/>
          </a:prstGeom>
        </p:spPr>
      </p:pic>
      <p:pic>
        <p:nvPicPr>
          <p:cNvPr id="7" name="Picture 6"/>
          <p:cNvPicPr>
            <a:picLocks noChangeAspect="1"/>
          </p:cNvPicPr>
          <p:nvPr/>
        </p:nvPicPr>
        <p:blipFill>
          <a:blip r:embed="rId5">
            <a:extLst>
              <a:ext uri="{BEBA8EAE-BF5A-486C-A8C5-ECC9F3942E4B}">
                <a14:imgProps xmlns:a14="http://schemas.microsoft.com/office/drawing/2010/main">
                  <a14:imgLayer r:embed="rId6">
                    <a14:imgEffect>
                      <a14:backgroundRemoval t="6182" b="98545" l="0" r="100000"/>
                    </a14:imgEffect>
                  </a14:imgLayer>
                </a14:imgProps>
              </a:ext>
            </a:extLst>
          </a:blip>
          <a:stretch>
            <a:fillRect/>
          </a:stretch>
        </p:blipFill>
        <p:spPr>
          <a:xfrm>
            <a:off x="6882547" y="4595439"/>
            <a:ext cx="2261453" cy="2072999"/>
          </a:xfrm>
          <a:prstGeom prst="rect">
            <a:avLst/>
          </a:prstGeom>
        </p:spPr>
      </p:pic>
      <p:pic>
        <p:nvPicPr>
          <p:cNvPr id="9" name="Picture 8"/>
          <p:cNvPicPr>
            <a:picLocks noChangeAspect="1"/>
          </p:cNvPicPr>
          <p:nvPr/>
        </p:nvPicPr>
        <p:blipFill>
          <a:blip r:embed="rId7">
            <a:extLst>
              <a:ext uri="{BEBA8EAE-BF5A-486C-A8C5-ECC9F3942E4B}">
                <a14:imgProps xmlns:a14="http://schemas.microsoft.com/office/drawing/2010/main">
                  <a14:imgLayer r:embed="rId8">
                    <a14:imgEffect>
                      <a14:backgroundRemoval t="9926" b="97978" l="10000" r="90000">
                        <a14:foregroundMark x1="12353" y1="47610" x2="12353" y2="47610"/>
                        <a14:foregroundMark x1="12206" y1="57629" x2="12206" y2="57629"/>
                        <a14:foregroundMark x1="34632" y1="25460" x2="34632" y2="25460"/>
                        <a14:foregroundMark x1="72279" y1="56893" x2="72279" y2="56893"/>
                      </a14:backgroundRemoval>
                    </a14:imgEffect>
                  </a14:imgLayer>
                </a14:imgProps>
              </a:ext>
            </a:extLst>
          </a:blip>
          <a:stretch>
            <a:fillRect/>
          </a:stretch>
        </p:blipFill>
        <p:spPr>
          <a:xfrm>
            <a:off x="4810972" y="5045371"/>
            <a:ext cx="2265786" cy="1812629"/>
          </a:xfrm>
          <a:prstGeom prst="rect">
            <a:avLst/>
          </a:prstGeom>
        </p:spPr>
      </p:pic>
      <p:pic>
        <p:nvPicPr>
          <p:cNvPr id="10" name="Picture 9"/>
          <p:cNvPicPr>
            <a:picLocks noChangeAspect="1"/>
          </p:cNvPicPr>
          <p:nvPr/>
        </p:nvPicPr>
        <p:blipFill>
          <a:blip r:embed="rId9">
            <a:extLst>
              <a:ext uri="{BEBA8EAE-BF5A-486C-A8C5-ECC9F3942E4B}">
                <a14:imgProps xmlns:a14="http://schemas.microsoft.com/office/drawing/2010/main">
                  <a14:imgLayer r:embed="rId10">
                    <a14:imgEffect>
                      <a14:backgroundRemoval t="1000" b="95000" l="0" r="100000">
                        <a14:backgroundMark x1="94250" y1="42750" x2="94250" y2="42750"/>
                        <a14:backgroundMark x1="93000" y1="77500" x2="93000" y2="77500"/>
                      </a14:backgroundRemoval>
                    </a14:imgEffect>
                  </a14:imgLayer>
                </a14:imgProps>
              </a:ext>
            </a:extLst>
          </a:blip>
          <a:stretch>
            <a:fillRect/>
          </a:stretch>
        </p:blipFill>
        <p:spPr>
          <a:xfrm>
            <a:off x="0" y="5491220"/>
            <a:ext cx="1366780" cy="1366780"/>
          </a:xfrm>
          <a:prstGeom prst="rect">
            <a:avLst/>
          </a:prstGeom>
        </p:spPr>
      </p:pic>
      <p:pic>
        <p:nvPicPr>
          <p:cNvPr id="12" name="Picture 11"/>
          <p:cNvPicPr>
            <a:picLocks noChangeAspect="1"/>
          </p:cNvPicPr>
          <p:nvPr/>
        </p:nvPicPr>
        <p:blipFill>
          <a:blip r:embed="rId11">
            <a:extLst>
              <a:ext uri="{BEBA8EAE-BF5A-486C-A8C5-ECC9F3942E4B}">
                <a14:imgProps xmlns:a14="http://schemas.microsoft.com/office/drawing/2010/main">
                  <a14:imgLayer r:embed="rId12">
                    <a14:imgEffect>
                      <a14:backgroundRemoval t="4250" b="98805" l="3253" r="91452">
                        <a14:foregroundMark x1="77156" y1="34197" x2="77156" y2="34197"/>
                        <a14:foregroundMark x1="71974" y1="21647" x2="71974" y2="21647"/>
                        <a14:foregroundMark x1="64826" y1="17928" x2="64826" y2="17928"/>
                        <a14:foregroundMark x1="48601" y1="14210" x2="48601" y2="14210"/>
                        <a14:foregroundMark x1="42247" y1="14542" x2="42247" y2="14542"/>
                        <a14:foregroundMark x1="28555" y1="21315" x2="28555" y2="21315"/>
                        <a14:foregroundMark x1="16188" y1="36587" x2="16188" y2="36587"/>
                        <a14:foregroundMark x1="13124" y1="51129" x2="13124" y2="51129"/>
                        <a14:foregroundMark x1="13124" y1="66733" x2="13124" y2="66733"/>
                        <a14:foregroundMark x1="19100" y1="74170" x2="19100" y2="74170"/>
                        <a14:foregroundMark x1="27194" y1="78884" x2="27194" y2="78884"/>
                        <a14:foregroundMark x1="50340" y1="90040" x2="50340" y2="90040"/>
                        <a14:foregroundMark x1="58850" y1="13546" x2="58850" y2="13546"/>
                        <a14:foregroundMark x1="52874" y1="14210" x2="52874" y2="14210"/>
                        <a14:foregroundMark x1="49962" y1="16202" x2="49962" y2="16202"/>
                        <a14:foregroundMark x1="46104" y1="11819" x2="46104" y2="11819"/>
                        <a14:foregroundMark x1="57110" y1="12483" x2="57110" y2="12483"/>
                        <a14:foregroundMark x1="32602" y1="14874" x2="32602" y2="14874"/>
                        <a14:foregroundMark x1="31846" y1="19987" x2="31846" y2="19987"/>
                        <a14:foregroundMark x1="30484" y1="17264" x2="30484" y2="17264"/>
                        <a14:foregroundMark x1="24887" y1="19588" x2="24887" y2="19588"/>
                        <a14:foregroundMark x1="27988" y1="17264" x2="27988" y2="17264"/>
                        <a14:foregroundMark x1="20045" y1="25033" x2="20045" y2="25033"/>
                        <a14:foregroundMark x1="22769" y1="20983" x2="22769" y2="20983"/>
                        <a14:foregroundMark x1="16604" y1="28420" x2="16604" y2="28420"/>
                        <a14:foregroundMark x1="17927" y1="25365" x2="17927" y2="25365"/>
                        <a14:foregroundMark x1="13880" y1="30146" x2="13880" y2="30146"/>
                        <a14:foregroundMark x1="10023" y1="36919" x2="10023" y2="36919"/>
                        <a14:foregroundMark x1="11573" y1="33201" x2="11573" y2="33201"/>
                        <a14:foregroundMark x1="8888" y1="42297" x2="8888" y2="42297"/>
                        <a14:foregroundMark x1="7148" y1="47078" x2="7148" y2="47078"/>
                        <a14:foregroundMark x1="7526" y1="54515" x2="7526" y2="54515"/>
                        <a14:foregroundMark x1="8888" y1="58234" x2="8888" y2="58234"/>
                        <a14:foregroundMark x1="10212" y1="64343" x2="10212" y2="64343"/>
                        <a14:foregroundMark x1="16793" y1="51793" x2="16793" y2="51793"/>
                        <a14:foregroundMark x1="18722" y1="42297" x2="18722" y2="42297"/>
                        <a14:foregroundMark x1="21785" y1="29814" x2="21785" y2="29814"/>
                        <a14:foregroundMark x1="40507" y1="16932" x2="40507" y2="16932"/>
                        <a14:foregroundMark x1="43608" y1="11819" x2="43608" y2="11819"/>
                        <a14:foregroundMark x1="38200" y1="12815" x2="38200" y2="12815"/>
                        <a14:foregroundMark x1="36271" y1="11819" x2="36271" y2="11819"/>
                        <a14:foregroundMark x1="33775" y1="85657" x2="33775" y2="85657"/>
                        <a14:foregroundMark x1="24130" y1="82603" x2="24130" y2="82603"/>
                        <a14:foregroundMark x1="39372" y1="87384" x2="39372" y2="87384"/>
                        <a14:foregroundMark x1="46483" y1="90040" x2="46483" y2="90040"/>
                        <a14:foregroundMark x1="43419" y1="89044" x2="43419" y2="89044"/>
                        <a14:foregroundMark x1="57300" y1="87384" x2="57300" y2="87384"/>
                        <a14:foregroundMark x1="66377" y1="86653" x2="66377" y2="86653"/>
                        <a14:foregroundMark x1="54198" y1="90438" x2="54198" y2="90438"/>
                        <a14:foregroundMark x1="24887" y1="32802" x2="24887" y2="32802"/>
                        <a14:foregroundMark x1="71180" y1="83997" x2="71180" y2="83997"/>
                        <a14:foregroundMark x1="74092" y1="82271" x2="74092" y2="82271"/>
                        <a14:foregroundMark x1="77534" y1="80611" x2="77534" y2="80611"/>
                        <a14:foregroundMark x1="81619" y1="77224" x2="81619" y2="77224"/>
                        <a14:foregroundMark x1="79463" y1="79548" x2="79463" y2="79548"/>
                        <a14:foregroundMark x1="83548" y1="74502" x2="83548" y2="74502"/>
                        <a14:foregroundMark x1="68684" y1="84661" x2="68684" y2="84661"/>
                        <a14:foregroundMark x1="63654" y1="86653" x2="63654" y2="86653"/>
                        <a14:foregroundMark x1="60363" y1="87384" x2="60363" y2="87384"/>
                        <a14:foregroundMark x1="52648" y1="92098" x2="52648" y2="92098"/>
                        <a14:foregroundMark x1="48790" y1="93094" x2="48790" y2="93094"/>
                        <a14:foregroundMark x1="70234" y1="86653" x2="70234" y2="86653"/>
                        <a14:foregroundMark x1="86800" y1="72776" x2="86800" y2="72776"/>
                        <a14:foregroundMark x1="89334" y1="68725" x2="89334" y2="68725"/>
                        <a14:foregroundMark x1="64637" y1="90770" x2="64637" y2="90770"/>
                        <a14:backgroundMark x1="59039" y1="95817" x2="59039" y2="95817"/>
                        <a14:backgroundMark x1="82375" y1="69389" x2="82375" y2="69389"/>
                        <a14:backgroundMark x1="78139" y1="73108" x2="78139" y2="73108"/>
                        <a14:backgroundMark x1="85061" y1="66733" x2="85061" y2="66733"/>
                        <a14:backgroundMark x1="36838" y1="89044" x2="36838" y2="89044"/>
                      </a14:backgroundRemoval>
                    </a14:imgEffect>
                  </a14:imgLayer>
                </a14:imgProps>
              </a:ext>
            </a:extLst>
          </a:blip>
          <a:stretch>
            <a:fillRect/>
          </a:stretch>
        </p:blipFill>
        <p:spPr>
          <a:xfrm>
            <a:off x="370435" y="4577798"/>
            <a:ext cx="2503030" cy="1425705"/>
          </a:xfrm>
          <a:prstGeom prst="rect">
            <a:avLst/>
          </a:prstGeom>
        </p:spPr>
      </p:pic>
      <p:sp>
        <p:nvSpPr>
          <p:cNvPr id="3" name="Rectangle 2"/>
          <p:cNvSpPr/>
          <p:nvPr/>
        </p:nvSpPr>
        <p:spPr>
          <a:xfrm>
            <a:off x="683390" y="3436394"/>
            <a:ext cx="4817344" cy="1200329"/>
          </a:xfrm>
          <a:prstGeom prst="rect">
            <a:avLst/>
          </a:prstGeom>
        </p:spPr>
        <p:txBody>
          <a:bodyPr wrap="none">
            <a:spAutoFit/>
          </a:bodyPr>
          <a:lstStyle/>
          <a:p>
            <a:r>
              <a:rPr lang="zh-CN" altLang="en-US" sz="7200" b="1" dirty="0">
                <a:solidFill>
                  <a:schemeClr val="bg1"/>
                </a:solidFill>
                <a:latin typeface="FZDaHei-B02S" panose="03000509000000000000" pitchFamily="65" charset="-122"/>
                <a:ea typeface="FZDaHei-B02S" panose="03000509000000000000" pitchFamily="65" charset="-122"/>
              </a:rPr>
              <a:t>日本料理！</a:t>
            </a:r>
            <a:endParaRPr lang="en-SG" sz="7200" b="1" dirty="0">
              <a:solidFill>
                <a:schemeClr val="bg1"/>
              </a:solidFill>
              <a:latin typeface="FZDaHei-B02S" panose="03000509000000000000" pitchFamily="65" charset="-122"/>
              <a:ea typeface="FZDaHei-B02S" panose="03000509000000000000" pitchFamily="65" charset="-122"/>
            </a:endParaRPr>
          </a:p>
        </p:txBody>
      </p:sp>
    </p:spTree>
    <p:extLst>
      <p:ext uri="{BB962C8B-B14F-4D97-AF65-F5344CB8AC3E}">
        <p14:creationId xmlns:p14="http://schemas.microsoft.com/office/powerpoint/2010/main" val="3217919527"/>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backgroundRemoval t="4457" b="96087" l="8804" r="90000"/>
                    </a14:imgEffect>
                  </a14:imgLayer>
                </a14:imgProps>
              </a:ext>
            </a:extLst>
          </a:blip>
          <a:stretch>
            <a:fillRect/>
          </a:stretch>
        </p:blipFill>
        <p:spPr>
          <a:xfrm>
            <a:off x="4174594" y="1976626"/>
            <a:ext cx="2676229" cy="2676229"/>
          </a:xfrm>
          <a:prstGeom prst="rect">
            <a:avLst/>
          </a:prstGeom>
        </p:spPr>
      </p:pic>
      <p:pic>
        <p:nvPicPr>
          <p:cNvPr id="4" name="Picture 3"/>
          <p:cNvPicPr>
            <a:picLocks noChangeAspect="1"/>
          </p:cNvPicPr>
          <p:nvPr/>
        </p:nvPicPr>
        <p:blipFill>
          <a:blip r:embed="rId5">
            <a:extLst>
              <a:ext uri="{BEBA8EAE-BF5A-486C-A8C5-ECC9F3942E4B}">
                <a14:imgProps xmlns:a14="http://schemas.microsoft.com/office/drawing/2010/main">
                  <a14:imgLayer r:embed="rId6">
                    <a14:imgEffect>
                      <a14:backgroundRemoval t="2717" b="96413" l="8261" r="90000"/>
                    </a14:imgEffect>
                  </a14:imgLayer>
                </a14:imgProps>
              </a:ext>
            </a:extLst>
          </a:blip>
          <a:stretch>
            <a:fillRect/>
          </a:stretch>
        </p:blipFill>
        <p:spPr>
          <a:xfrm>
            <a:off x="2233101" y="1866369"/>
            <a:ext cx="2786486" cy="2786486"/>
          </a:xfrm>
          <a:prstGeom prst="rect">
            <a:avLst/>
          </a:prstGeom>
        </p:spPr>
      </p:pic>
      <p:sp>
        <p:nvSpPr>
          <p:cNvPr id="6" name="Rectangle 5"/>
          <p:cNvSpPr/>
          <p:nvPr/>
        </p:nvSpPr>
        <p:spPr>
          <a:xfrm>
            <a:off x="2233102" y="4775330"/>
            <a:ext cx="4598492" cy="1200329"/>
          </a:xfrm>
          <a:prstGeom prst="rect">
            <a:avLst/>
          </a:prstGeom>
        </p:spPr>
        <p:txBody>
          <a:bodyPr wrap="square">
            <a:spAutoFit/>
          </a:bodyPr>
          <a:lstStyle/>
          <a:p>
            <a:pPr algn="ctr"/>
            <a:r>
              <a:rPr lang="zh-CN" altLang="en-US" sz="7200" b="1" dirty="0">
                <a:solidFill>
                  <a:schemeClr val="bg1"/>
                </a:solidFill>
                <a:latin typeface="FZDaHei-B02S" panose="03000509000000000000" pitchFamily="65" charset="-122"/>
                <a:ea typeface="FZDaHei-B02S" panose="03000509000000000000" pitchFamily="65" charset="-122"/>
              </a:rPr>
              <a:t>日本甜点</a:t>
            </a:r>
            <a:endParaRPr lang="en-SG" sz="7200" b="1" dirty="0">
              <a:solidFill>
                <a:schemeClr val="bg1"/>
              </a:solidFill>
              <a:latin typeface="FZDaHei-B02S" panose="03000509000000000000" pitchFamily="65" charset="-122"/>
              <a:ea typeface="FZDaHei-B02S" panose="03000509000000000000" pitchFamily="65" charset="-122"/>
            </a:endParaRPr>
          </a:p>
        </p:txBody>
      </p:sp>
    </p:spTree>
    <p:extLst>
      <p:ext uri="{BB962C8B-B14F-4D97-AF65-F5344CB8AC3E}">
        <p14:creationId xmlns:p14="http://schemas.microsoft.com/office/powerpoint/2010/main" val="298774103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4542</TotalTime>
  <Words>1453</Words>
  <Application>Microsoft Office PowerPoint</Application>
  <PresentationFormat>On-screen Show (4:3)</PresentationFormat>
  <Paragraphs>92</Paragraphs>
  <Slides>75</Slides>
  <Notes>4</Notes>
  <HiddenSlides>2</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75</vt:i4>
      </vt:variant>
    </vt:vector>
  </HeadingPairs>
  <TitlesOfParts>
    <vt:vector size="84" baseType="lpstr">
      <vt:lpstr>FZDaHei-B02S</vt:lpstr>
      <vt:lpstr>Microsoft JhengHei</vt:lpstr>
      <vt:lpstr>Quicksand Dash Regular</vt:lpstr>
      <vt:lpstr>宋体</vt:lpstr>
      <vt:lpstr>微软雅黑</vt:lpstr>
      <vt:lpstr>等线</vt:lpstr>
      <vt:lpstr>Arial</vt:lpstr>
      <vt:lpstr>Calibri</vt:lpstr>
      <vt:lpstr>Office Theme</vt:lpstr>
      <vt:lpstr>PowerPoint Presentation</vt:lpstr>
      <vt:lpstr>PowerPoint Presentation</vt:lpstr>
      <vt:lpstr>PowerPoint Presentation</vt:lpstr>
      <vt:lpstr>!</vt:lpstr>
      <vt:lpstr>PowerPoint Presentation</vt:lpstr>
      <vt:lpst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你见过不在水里面 的鱼吗？</vt:lpstr>
      <vt:lpstr>一条鱼刚刚离开水时， 它是活着的；并用尽全力蹦跳折腾</vt:lpstr>
      <vt:lpstr>慢慢地蹦跳减少了，只在轻轻地颤抖</vt:lpstr>
      <vt:lpstr>PowerPoint Presentation</vt:lpstr>
      <vt:lpstr>当人离开了神，他也一样！</vt:lpstr>
      <vt:lpstr>人如果不快点归回神，他将坠入败坏 和毁灭的生活！</vt:lpstr>
      <vt:lpstr>只要翻开报纸，你就不难发现世界各地 每天都有欺骗、谋杀和战争。</vt:lpstr>
      <vt:lpstr>不但如此，我们若不归向神，将受罪的捆绑， 生活在愤怒的诅咒之下。</vt:lpstr>
      <vt:lpstr>我们是否尝试过用各种方法来改善生活的 处境？寻求真正的幸福和真理？</vt:lpstr>
      <vt:lpstr>结果却是更痛苦和更多挣扎！</vt:lpstr>
      <vt:lpstr>PowerPoint Presentation</vt:lpstr>
      <vt:lpstr>如果罪没有被除去，我们的灵是死的！</vt:lpstr>
      <vt:lpstr>在灵里死了的人成为罪和魔鬼的奴隶， 没有抵抗能力和自由</vt:lpstr>
      <vt:lpstr>在灵里死了的人会崇拜偶像 并受到迷信思想的束缚！</vt:lpstr>
      <vt:lpstr>在灵里死了的人对未来没有信心， 并经历无助和痛苦！</vt:lpstr>
      <vt:lpstr>这是来自魔鬼的破坏，牠的目的是要 偷窃，杀害和毁坏！以剥夺你真正的幸福</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Joanna</dc:creator>
  <cp:lastModifiedBy>Seetoh Leng</cp:lastModifiedBy>
  <cp:revision>104</cp:revision>
  <dcterms:created xsi:type="dcterms:W3CDTF">2019-03-14T06:43:31Z</dcterms:created>
  <dcterms:modified xsi:type="dcterms:W3CDTF">2019-09-04T07:05:27Z</dcterms:modified>
</cp:coreProperties>
</file>