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88" r:id="rId3"/>
    <p:sldId id="305" r:id="rId4"/>
    <p:sldId id="290" r:id="rId5"/>
    <p:sldId id="292" r:id="rId6"/>
    <p:sldId id="293" r:id="rId7"/>
    <p:sldId id="262" r:id="rId8"/>
    <p:sldId id="259"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 id="280" r:id="rId26"/>
    <p:sldId id="281" r:id="rId27"/>
    <p:sldId id="282" r:id="rId28"/>
    <p:sldId id="302" r:id="rId29"/>
    <p:sldId id="303" r:id="rId30"/>
    <p:sldId id="283" r:id="rId31"/>
    <p:sldId id="286" r:id="rId32"/>
    <p:sldId id="295" r:id="rId33"/>
    <p:sldId id="285" r:id="rId34"/>
    <p:sldId id="297" r:id="rId35"/>
    <p:sldId id="298" r:id="rId36"/>
    <p:sldId id="299" r:id="rId37"/>
    <p:sldId id="300" r:id="rId38"/>
    <p:sldId id="301" r:id="rId39"/>
    <p:sldId id="296" r:id="rId40"/>
    <p:sldId id="284" r:id="rId41"/>
    <p:sldId id="287" r:id="rId42"/>
    <p:sldId id="304"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73"/>
    <p:restoredTop sz="72022"/>
  </p:normalViewPr>
  <p:slideViewPr>
    <p:cSldViewPr snapToGrid="0" snapToObjects="1">
      <p:cViewPr varScale="1">
        <p:scale>
          <a:sx n="48" d="100"/>
          <a:sy n="48" d="100"/>
        </p:scale>
        <p:origin x="53" y="22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C791E8-9F4A-CA4F-9B59-053272797887}" type="datetimeFigureOut">
              <a:rPr lang="en-US" smtClean="0"/>
              <a:t>23-Aug-19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91F305-4A3A-8741-88B3-45DF56A20CD6}" type="slidenum">
              <a:rPr lang="en-US" smtClean="0"/>
              <a:t>‹#›</a:t>
            </a:fld>
            <a:endParaRPr lang="en-US"/>
          </a:p>
        </p:txBody>
      </p:sp>
    </p:spTree>
    <p:extLst>
      <p:ext uri="{BB962C8B-B14F-4D97-AF65-F5344CB8AC3E}">
        <p14:creationId xmlns:p14="http://schemas.microsoft.com/office/powerpoint/2010/main" val="9925116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fcbc.org.sg/about/baptism-testimony-videos/brandon-soh"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1</a:t>
            </a:fld>
            <a:endParaRPr lang="en-US"/>
          </a:p>
        </p:txBody>
      </p:sp>
    </p:spTree>
    <p:extLst>
      <p:ext uri="{BB962C8B-B14F-4D97-AF65-F5344CB8AC3E}">
        <p14:creationId xmlns:p14="http://schemas.microsoft.com/office/powerpoint/2010/main" val="43179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2</a:t>
            </a:fld>
            <a:endParaRPr lang="en-US"/>
          </a:p>
        </p:txBody>
      </p:sp>
    </p:spTree>
    <p:extLst>
      <p:ext uri="{BB962C8B-B14F-4D97-AF65-F5344CB8AC3E}">
        <p14:creationId xmlns:p14="http://schemas.microsoft.com/office/powerpoint/2010/main" val="2528250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3</a:t>
            </a:fld>
            <a:endParaRPr lang="en-US"/>
          </a:p>
        </p:txBody>
      </p:sp>
    </p:spTree>
    <p:extLst>
      <p:ext uri="{BB962C8B-B14F-4D97-AF65-F5344CB8AC3E}">
        <p14:creationId xmlns:p14="http://schemas.microsoft.com/office/powerpoint/2010/main" val="3804397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5</a:t>
            </a:fld>
            <a:endParaRPr lang="en-US"/>
          </a:p>
        </p:txBody>
      </p:sp>
    </p:spTree>
    <p:extLst>
      <p:ext uri="{BB962C8B-B14F-4D97-AF65-F5344CB8AC3E}">
        <p14:creationId xmlns:p14="http://schemas.microsoft.com/office/powerpoint/2010/main" val="2007931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6</a:t>
            </a:fld>
            <a:endParaRPr lang="en-US"/>
          </a:p>
        </p:txBody>
      </p:sp>
    </p:spTree>
    <p:extLst>
      <p:ext uri="{BB962C8B-B14F-4D97-AF65-F5344CB8AC3E}">
        <p14:creationId xmlns:p14="http://schemas.microsoft.com/office/powerpoint/2010/main" val="2777605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7</a:t>
            </a:fld>
            <a:endParaRPr lang="en-US"/>
          </a:p>
        </p:txBody>
      </p:sp>
    </p:spTree>
    <p:extLst>
      <p:ext uri="{BB962C8B-B14F-4D97-AF65-F5344CB8AC3E}">
        <p14:creationId xmlns:p14="http://schemas.microsoft.com/office/powerpoint/2010/main" val="4070650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9</a:t>
            </a:fld>
            <a:endParaRPr lang="en-US"/>
          </a:p>
        </p:txBody>
      </p:sp>
    </p:spTree>
    <p:extLst>
      <p:ext uri="{BB962C8B-B14F-4D97-AF65-F5344CB8AC3E}">
        <p14:creationId xmlns:p14="http://schemas.microsoft.com/office/powerpoint/2010/main" val="2001275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10</a:t>
            </a:fld>
            <a:endParaRPr lang="en-US"/>
          </a:p>
        </p:txBody>
      </p:sp>
    </p:spTree>
    <p:extLst>
      <p:ext uri="{BB962C8B-B14F-4D97-AF65-F5344CB8AC3E}">
        <p14:creationId xmlns:p14="http://schemas.microsoft.com/office/powerpoint/2010/main" val="3717099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21</a:t>
            </a:fld>
            <a:endParaRPr lang="en-US"/>
          </a:p>
        </p:txBody>
      </p:sp>
    </p:spTree>
    <p:extLst>
      <p:ext uri="{BB962C8B-B14F-4D97-AF65-F5344CB8AC3E}">
        <p14:creationId xmlns:p14="http://schemas.microsoft.com/office/powerpoint/2010/main" val="1643822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22</a:t>
            </a:fld>
            <a:endParaRPr lang="en-US"/>
          </a:p>
        </p:txBody>
      </p:sp>
    </p:spTree>
    <p:extLst>
      <p:ext uri="{BB962C8B-B14F-4D97-AF65-F5344CB8AC3E}">
        <p14:creationId xmlns:p14="http://schemas.microsoft.com/office/powerpoint/2010/main" val="659003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24</a:t>
            </a:fld>
            <a:endParaRPr lang="en-US"/>
          </a:p>
        </p:txBody>
      </p:sp>
    </p:spTree>
    <p:extLst>
      <p:ext uri="{BB962C8B-B14F-4D97-AF65-F5344CB8AC3E}">
        <p14:creationId xmlns:p14="http://schemas.microsoft.com/office/powerpoint/2010/main" val="3305154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Pre-arrange one of your members to share a testimony of answered prayers</a:t>
            </a:r>
          </a:p>
        </p:txBody>
      </p:sp>
      <p:sp>
        <p:nvSpPr>
          <p:cNvPr id="4" name="Slide Number Placeholder 3"/>
          <p:cNvSpPr>
            <a:spLocks noGrp="1"/>
          </p:cNvSpPr>
          <p:nvPr>
            <p:ph type="sldNum" sz="quarter" idx="5"/>
          </p:nvPr>
        </p:nvSpPr>
        <p:spPr/>
        <p:txBody>
          <a:bodyPr/>
          <a:lstStyle/>
          <a:p>
            <a:fld id="{9D91F305-4A3A-8741-88B3-45DF56A20CD6}" type="slidenum">
              <a:rPr lang="en-US" smtClean="0"/>
              <a:t>28</a:t>
            </a:fld>
            <a:endParaRPr lang="en-US"/>
          </a:p>
        </p:txBody>
      </p:sp>
    </p:spTree>
    <p:extLst>
      <p:ext uri="{BB962C8B-B14F-4D97-AF65-F5344CB8AC3E}">
        <p14:creationId xmlns:p14="http://schemas.microsoft.com/office/powerpoint/2010/main" val="1981221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Pre-arrange another of your members to share a testimony of answered prayers</a:t>
            </a:r>
          </a:p>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29</a:t>
            </a:fld>
            <a:endParaRPr lang="en-US"/>
          </a:p>
        </p:txBody>
      </p:sp>
    </p:spTree>
    <p:extLst>
      <p:ext uri="{BB962C8B-B14F-4D97-AF65-F5344CB8AC3E}">
        <p14:creationId xmlns:p14="http://schemas.microsoft.com/office/powerpoint/2010/main" val="2879849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Playback the baptism testimony of Brandon Soh from FCBC (</a:t>
            </a:r>
            <a:r>
              <a:rPr lang="en-SG" sz="1200" dirty="0">
                <a:solidFill>
                  <a:schemeClr val="bg1"/>
                </a:solidFill>
                <a:hlinkClick r:id="rId3">
                  <a:extLst>
                    <a:ext uri="{A12FA001-AC4F-418D-AE19-62706E023703}">
                      <ahyp:hlinkClr xmlns:ahyp="http://schemas.microsoft.com/office/drawing/2018/hyperlinkcolor" xmlns="" val="tx"/>
                    </a:ext>
                  </a:extLst>
                </a:hlinkClick>
              </a:rPr>
              <a:t>https://www.fcbc.org.sg/about/baptism-testimony-videos/brandon-soh</a:t>
            </a:r>
            <a:r>
              <a:rPr lang="en-SG" sz="1200" dirty="0">
                <a:solidFill>
                  <a:schemeClr val="bg1"/>
                </a:solidFill>
              </a:rPr>
              <a:t>)</a:t>
            </a:r>
            <a:r>
              <a:rPr lang="en-US" sz="1200" dirty="0">
                <a:solidFill>
                  <a:schemeClr val="bg1"/>
                </a:solidFill>
              </a:rPr>
              <a:t>. He</a:t>
            </a:r>
            <a:r>
              <a:rPr lang="en-US" dirty="0"/>
              <a:t> mentioned repeatedly that God answered his prayers to straighten up the mess in his life when he was in the lock-up, and his prayers for a cell and for a full-time job after his release from prison.</a:t>
            </a:r>
          </a:p>
        </p:txBody>
      </p:sp>
      <p:sp>
        <p:nvSpPr>
          <p:cNvPr id="4" name="Slide Number Placeholder 3"/>
          <p:cNvSpPr>
            <a:spLocks noGrp="1"/>
          </p:cNvSpPr>
          <p:nvPr>
            <p:ph type="sldNum" sz="quarter" idx="10"/>
          </p:nvPr>
        </p:nvSpPr>
        <p:spPr/>
        <p:txBody>
          <a:bodyPr/>
          <a:lstStyle/>
          <a:p>
            <a:fld id="{9D91F305-4A3A-8741-88B3-45DF56A20CD6}" type="slidenum">
              <a:rPr lang="en-US" smtClean="0"/>
              <a:t>30</a:t>
            </a:fld>
            <a:endParaRPr lang="en-US"/>
          </a:p>
        </p:txBody>
      </p:sp>
    </p:spTree>
    <p:extLst>
      <p:ext uri="{BB962C8B-B14F-4D97-AF65-F5344CB8AC3E}">
        <p14:creationId xmlns:p14="http://schemas.microsoft.com/office/powerpoint/2010/main" val="3159008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God may not even answer my prayers the way I want it, but I know that God is in control and working things out for my good. Just like the story of the heart surgeon that follows.</a:t>
            </a:r>
          </a:p>
        </p:txBody>
      </p:sp>
      <p:sp>
        <p:nvSpPr>
          <p:cNvPr id="4" name="Slide Number Placeholder 3"/>
          <p:cNvSpPr>
            <a:spLocks noGrp="1"/>
          </p:cNvSpPr>
          <p:nvPr>
            <p:ph type="sldNum" sz="quarter" idx="5"/>
          </p:nvPr>
        </p:nvSpPr>
        <p:spPr/>
        <p:txBody>
          <a:bodyPr/>
          <a:lstStyle/>
          <a:p>
            <a:fld id="{9D91F305-4A3A-8741-88B3-45DF56A20CD6}" type="slidenum">
              <a:rPr lang="en-US" smtClean="0"/>
              <a:t>31</a:t>
            </a:fld>
            <a:endParaRPr lang="en-US"/>
          </a:p>
        </p:txBody>
      </p:sp>
    </p:spTree>
    <p:extLst>
      <p:ext uri="{BB962C8B-B14F-4D97-AF65-F5344CB8AC3E}">
        <p14:creationId xmlns:p14="http://schemas.microsoft.com/office/powerpoint/2010/main" val="3617632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32</a:t>
            </a:fld>
            <a:endParaRPr lang="en-US"/>
          </a:p>
        </p:txBody>
      </p:sp>
    </p:spTree>
    <p:extLst>
      <p:ext uri="{BB962C8B-B14F-4D97-AF65-F5344CB8AC3E}">
        <p14:creationId xmlns:p14="http://schemas.microsoft.com/office/powerpoint/2010/main" val="2710858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33</a:t>
            </a:fld>
            <a:endParaRPr lang="en-US"/>
          </a:p>
        </p:txBody>
      </p:sp>
    </p:spTree>
    <p:extLst>
      <p:ext uri="{BB962C8B-B14F-4D97-AF65-F5344CB8AC3E}">
        <p14:creationId xmlns:p14="http://schemas.microsoft.com/office/powerpoint/2010/main" val="1203603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34</a:t>
            </a:fld>
            <a:endParaRPr lang="en-US"/>
          </a:p>
        </p:txBody>
      </p:sp>
    </p:spTree>
    <p:extLst>
      <p:ext uri="{BB962C8B-B14F-4D97-AF65-F5344CB8AC3E}">
        <p14:creationId xmlns:p14="http://schemas.microsoft.com/office/powerpoint/2010/main" val="2347212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35</a:t>
            </a:fld>
            <a:endParaRPr lang="en-US"/>
          </a:p>
        </p:txBody>
      </p:sp>
    </p:spTree>
    <p:extLst>
      <p:ext uri="{BB962C8B-B14F-4D97-AF65-F5344CB8AC3E}">
        <p14:creationId xmlns:p14="http://schemas.microsoft.com/office/powerpoint/2010/main" val="2577831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39</a:t>
            </a:fld>
            <a:endParaRPr lang="en-US"/>
          </a:p>
        </p:txBody>
      </p:sp>
    </p:spTree>
    <p:extLst>
      <p:ext uri="{BB962C8B-B14F-4D97-AF65-F5344CB8AC3E}">
        <p14:creationId xmlns:p14="http://schemas.microsoft.com/office/powerpoint/2010/main" val="3330807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 BESTs </a:t>
            </a:r>
            <a:r>
              <a:rPr lang="en-US" dirty="0"/>
              <a:t>in the </a:t>
            </a:r>
            <a:r>
              <a:rPr lang="en-US"/>
              <a:t>Sinner’s Prayer</a:t>
            </a:r>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40</a:t>
            </a:fld>
            <a:endParaRPr lang="en-US"/>
          </a:p>
        </p:txBody>
      </p:sp>
    </p:spTree>
    <p:extLst>
      <p:ext uri="{BB962C8B-B14F-4D97-AF65-F5344CB8AC3E}">
        <p14:creationId xmlns:p14="http://schemas.microsoft.com/office/powerpoint/2010/main" val="3804058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wants</a:t>
            </a:r>
            <a:r>
              <a:rPr lang="en-US" baseline="0" dirty="0"/>
              <a:t> to give us abundant life, peace and joy. He tells us not to be anxious about anything. By faith, we pray, ask and give thanks, and He will give us peace. </a:t>
            </a:r>
          </a:p>
          <a:p>
            <a:r>
              <a:rPr lang="en-US" baseline="0" dirty="0"/>
              <a:t>God will hear our prayers and answer according to His time and will. There is no reason to be worried. Just trust and rely on Him. Many here have been praying for you quietly daily, for you to receive this blessing. And you can have this blessing today, if you say today, “I am willing, I want to believe, I want to be connected with God who is the source of true happiness.” For some of you it is connecting back again, you were connected before but you grew distant from God but you know God has been pursuing you and today you want to commit your life to Him again. I invite you to place one hand on your heart, and with all eyes closed in this place, repeat this prayer after me, “Dear Lord Jesus, thank you for bringing me here today. I believe this is a start of a wonderful relationship with you, I want to know You. I believe in You and I am willing to accept you as my personal Lord and Savior. Please bless me with peace, joy and hope. In Jesus’ name I pray, amen. And amen means “let it be so” meaning this blessing prayed will come on you and your family.</a:t>
            </a:r>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41</a:t>
            </a:fld>
            <a:endParaRPr lang="en-US"/>
          </a:p>
        </p:txBody>
      </p:sp>
    </p:spTree>
    <p:extLst>
      <p:ext uri="{BB962C8B-B14F-4D97-AF65-F5344CB8AC3E}">
        <p14:creationId xmlns:p14="http://schemas.microsoft.com/office/powerpoint/2010/main" val="531471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into small groups and pray for the BESTs</a:t>
            </a:r>
          </a:p>
        </p:txBody>
      </p:sp>
      <p:sp>
        <p:nvSpPr>
          <p:cNvPr id="4" name="Slide Number Placeholder 3"/>
          <p:cNvSpPr>
            <a:spLocks noGrp="1"/>
          </p:cNvSpPr>
          <p:nvPr>
            <p:ph type="sldNum" sz="quarter" idx="5"/>
          </p:nvPr>
        </p:nvSpPr>
        <p:spPr/>
        <p:txBody>
          <a:bodyPr/>
          <a:lstStyle/>
          <a:p>
            <a:fld id="{9D91F305-4A3A-8741-88B3-45DF56A20CD6}" type="slidenum">
              <a:rPr lang="en-US" smtClean="0"/>
              <a:t>42</a:t>
            </a:fld>
            <a:endParaRPr lang="en-US"/>
          </a:p>
        </p:txBody>
      </p:sp>
    </p:spTree>
    <p:extLst>
      <p:ext uri="{BB962C8B-B14F-4D97-AF65-F5344CB8AC3E}">
        <p14:creationId xmlns:p14="http://schemas.microsoft.com/office/powerpoint/2010/main" val="1363471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55407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514055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0FE4E807-83DB-BC4B-AB43-D961B8100C12}"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72318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0FE4E807-83DB-BC4B-AB43-D961B8100C12}" type="datetimeFigureOut">
              <a:rPr lang="en-US" smtClean="0"/>
              <a:t>23-Aug-19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185695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0FE4E807-83DB-BC4B-AB43-D961B8100C12}" type="datetimeFigureOut">
              <a:rPr lang="en-US" smtClean="0"/>
              <a:t>23-Aug-19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273119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0FE4E807-83DB-BC4B-AB43-D961B8100C12}" type="datetimeFigureOut">
              <a:rPr lang="en-US" smtClean="0"/>
              <a:t>23-Aug-19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56898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E4E807-83DB-BC4B-AB43-D961B8100C12}" type="datetimeFigureOut">
              <a:rPr lang="en-US" smtClean="0"/>
              <a:t>23-Aug-19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333765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0FE4E807-83DB-BC4B-AB43-D961B8100C12}" type="datetimeFigureOut">
              <a:rPr lang="en-US" smtClean="0"/>
              <a:t>23-Aug-19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2146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0FE4E807-83DB-BC4B-AB43-D961B8100C12}" type="datetimeFigureOut">
              <a:rPr lang="en-US" smtClean="0"/>
              <a:t>23-Aug-19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355427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3357538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192584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4E807-83DB-BC4B-AB43-D961B8100C12}" type="datetimeFigureOut">
              <a:rPr lang="en-US" smtClean="0"/>
              <a:t>23-Aug-19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89CC7-3053-7249-B708-F2F3D7B9B8E3}" type="slidenum">
              <a:rPr lang="en-US" smtClean="0"/>
              <a:t>‹#›</a:t>
            </a:fld>
            <a:endParaRPr lang="en-US"/>
          </a:p>
        </p:txBody>
      </p:sp>
    </p:spTree>
    <p:extLst>
      <p:ext uri="{BB962C8B-B14F-4D97-AF65-F5344CB8AC3E}">
        <p14:creationId xmlns:p14="http://schemas.microsoft.com/office/powerpoint/2010/main" val="4191945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png"/><Relationship Id="rId11" Type="http://schemas.microsoft.com/office/2007/relationships/hdphoto" Target="../media/hdphoto3.wdp"/><Relationship Id="rId5" Type="http://schemas.openxmlformats.org/officeDocument/2006/relationships/image" Target="../media/image13.png"/><Relationship Id="rId10" Type="http://schemas.openxmlformats.org/officeDocument/2006/relationships/image" Target="../media/image17.png"/><Relationship Id="rId4" Type="http://schemas.microsoft.com/office/2007/relationships/hdphoto" Target="../media/hdphoto1.wdp"/><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9.png"/><Relationship Id="rId7"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4.png"/><Relationship Id="rId11" Type="http://schemas.microsoft.com/office/2007/relationships/hdphoto" Target="../media/hdphoto5.wdp"/><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22.png"/><Relationship Id="rId9"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microsoft.com/office/2007/relationships/hdphoto" Target="../media/hdphoto7.wdp"/><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3546"/>
            <a:ext cx="9144000" cy="6854453"/>
            <a:chOff x="0" y="3546"/>
            <a:chExt cx="9144000" cy="6854453"/>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pic>
          <p:nvPicPr>
            <p:cNvPr id="4" name="Picture 3"/>
            <p:cNvPicPr>
              <a:picLocks noChangeAspect="1"/>
            </p:cNvPicPr>
            <p:nvPr/>
          </p:nvPicPr>
          <p:blipFill>
            <a:blip r:embed="rId5"/>
            <a:stretch>
              <a:fillRect/>
            </a:stretch>
          </p:blipFill>
          <p:spPr>
            <a:xfrm>
              <a:off x="219078" y="4836676"/>
              <a:ext cx="8705843" cy="1469263"/>
            </a:xfrm>
            <a:prstGeom prst="rect">
              <a:avLst/>
            </a:prstGeom>
          </p:spPr>
        </p:pic>
      </p:grpSp>
    </p:spTree>
    <p:extLst>
      <p:ext uri="{BB962C8B-B14F-4D97-AF65-F5344CB8AC3E}">
        <p14:creationId xmlns:p14="http://schemas.microsoft.com/office/powerpoint/2010/main" val="4071277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9144000" cy="6858000"/>
            <a:chOff x="0" y="0"/>
            <a:chExt cx="9144000" cy="685800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1221957" y="2528878"/>
              <a:ext cx="6700085" cy="2139881"/>
            </a:xfrm>
            <a:prstGeom prst="rect">
              <a:avLst/>
            </a:prstGeom>
          </p:spPr>
        </p:pic>
      </p:grpSp>
    </p:spTree>
    <p:extLst>
      <p:ext uri="{BB962C8B-B14F-4D97-AF65-F5344CB8AC3E}">
        <p14:creationId xmlns:p14="http://schemas.microsoft.com/office/powerpoint/2010/main" val="1606458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4000" cy="6858000"/>
            <a:chOff x="0" y="0"/>
            <a:chExt cx="9144000" cy="685800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626441" y="878284"/>
              <a:ext cx="7563970" cy="4462760"/>
            </a:xfrm>
            <a:prstGeom prst="rect">
              <a:avLst/>
            </a:prstGeom>
            <a:solidFill>
              <a:schemeClr val="tx2">
                <a:lumMod val="75000"/>
              </a:schemeClr>
            </a:solidFill>
          </p:spPr>
          <p:txBody>
            <a:bodyPr wrap="square" rtlCol="0">
              <a:spAutoFit/>
            </a:bodyPr>
            <a:lstStyle/>
            <a:p>
              <a:r>
                <a:rPr lang="zh-CN" altLang="en-US" sz="4400" b="1" dirty="0" smtClean="0">
                  <a:solidFill>
                    <a:srgbClr val="FFFF00"/>
                  </a:solidFill>
                  <a:latin typeface="微软雅黑" panose="020B0503020204020204" pitchFamily="34" charset="-122"/>
                  <a:ea typeface="微软雅黑" panose="020B0503020204020204" pitchFamily="34" charset="-122"/>
                </a:rPr>
                <a:t>堆叠攻击</a:t>
              </a:r>
              <a:endParaRPr lang="en-US" altLang="zh-CN" sz="4400" b="1" dirty="0" smtClean="0">
                <a:solidFill>
                  <a:srgbClr val="FFFF00"/>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4000" b="1" dirty="0" smtClean="0">
                  <a:solidFill>
                    <a:schemeClr val="bg1"/>
                  </a:solidFill>
                  <a:latin typeface="Microsoft JhengHei" panose="020B0604030504040204" pitchFamily="34" charset="-120"/>
                  <a:ea typeface="Microsoft JhengHei" panose="020B0604030504040204" pitchFamily="34" charset="-120"/>
                </a:rPr>
                <a:t>游戏开始你</a:t>
              </a:r>
              <a:r>
                <a:rPr lang="zh-CN" altLang="en-US" sz="4000" b="1" dirty="0">
                  <a:solidFill>
                    <a:schemeClr val="bg1"/>
                  </a:solidFill>
                  <a:latin typeface="Microsoft JhengHei" panose="020B0604030504040204" pitchFamily="34" charset="-120"/>
                  <a:ea typeface="Microsoft JhengHei" panose="020B0604030504040204" pitchFamily="34" charset="-120"/>
                </a:rPr>
                <a:t>会拿到一</a:t>
              </a:r>
              <a:r>
                <a:rPr lang="zh-CN" altLang="en-US" sz="4000" b="1" dirty="0" smtClean="0">
                  <a:solidFill>
                    <a:schemeClr val="bg1"/>
                  </a:solidFill>
                  <a:latin typeface="Microsoft JhengHei" panose="020B0604030504040204" pitchFamily="34" charset="-120"/>
                  <a:ea typeface="Microsoft JhengHei" panose="020B0604030504040204" pitchFamily="34" charset="-120"/>
                </a:rPr>
                <a:t>叠纸</a:t>
              </a:r>
              <a:r>
                <a:rPr lang="zh-CN" altLang="en-US" sz="4000" b="1" dirty="0">
                  <a:solidFill>
                    <a:schemeClr val="bg1"/>
                  </a:solidFill>
                  <a:latin typeface="Microsoft JhengHei" panose="020B0604030504040204" pitchFamily="34" charset="-120"/>
                  <a:ea typeface="Microsoft JhengHei" panose="020B0604030504040204" pitchFamily="34" charset="-120"/>
                </a:rPr>
                <a:t>杯</a:t>
              </a:r>
              <a:endParaRPr lang="en-US" altLang="zh-CN" sz="4000" b="1" dirty="0">
                <a:solidFill>
                  <a:schemeClr val="bg1"/>
                </a:solidFill>
                <a:latin typeface="Microsoft JhengHei" panose="020B0604030504040204" pitchFamily="34" charset="-120"/>
                <a:ea typeface="Microsoft JhengHei" panose="020B0604030504040204" pitchFamily="34" charset="-120"/>
              </a:endParaRPr>
            </a:p>
            <a:p>
              <a:pPr marL="285750" indent="-285750">
                <a:buFont typeface="Arial" panose="020B0604020202020204" pitchFamily="34" charset="0"/>
                <a:buChar char="•"/>
              </a:pPr>
              <a:r>
                <a:rPr lang="zh-CN" altLang="en-US" sz="4000" b="1" dirty="0">
                  <a:solidFill>
                    <a:schemeClr val="bg1"/>
                  </a:solidFill>
                  <a:latin typeface="Microsoft JhengHei" panose="020B0604030504040204" pitchFamily="34" charset="-120"/>
                  <a:ea typeface="Microsoft JhengHei" panose="020B0604030504040204" pitchFamily="34" charset="-120"/>
                </a:rPr>
                <a:t>你只能用一只手来叠杯，同时要根据下一张投影片的图</a:t>
              </a:r>
              <a:r>
                <a:rPr lang="zh-CN" altLang="en-US" sz="4000" b="1" dirty="0" smtClean="0">
                  <a:solidFill>
                    <a:schemeClr val="bg1"/>
                  </a:solidFill>
                  <a:latin typeface="Microsoft JhengHei" panose="020B0604030504040204" pitchFamily="34" charset="-120"/>
                  <a:ea typeface="Microsoft JhengHei" panose="020B0604030504040204" pitchFamily="34" charset="-120"/>
                </a:rPr>
                <a:t>形叠起来，</a:t>
              </a:r>
              <a:r>
                <a:rPr lang="zh-CN" altLang="en-US" sz="4000" b="1" dirty="0">
                  <a:solidFill>
                    <a:schemeClr val="bg1"/>
                  </a:solidFill>
                  <a:latin typeface="Microsoft JhengHei" panose="020B0604030504040204" pitchFamily="34" charset="-120"/>
                  <a:ea typeface="Microsoft JhengHei" panose="020B0604030504040204" pitchFamily="34" charset="-120"/>
                </a:rPr>
                <a:t>叠成之后同样用一只手，把所有纸杯收起成为一叠。</a:t>
              </a:r>
              <a:endParaRPr lang="en-US" altLang="zh-CN" sz="4000" b="1" dirty="0">
                <a:solidFill>
                  <a:schemeClr val="bg1"/>
                </a:solidFill>
                <a:latin typeface="Microsoft JhengHei" panose="020B0604030504040204" pitchFamily="34" charset="-120"/>
                <a:ea typeface="Microsoft JhengHei" panose="020B0604030504040204" pitchFamily="34" charset="-120"/>
              </a:endParaRPr>
            </a:p>
            <a:p>
              <a:pPr marL="285750" indent="-285750">
                <a:buFont typeface="Arial" panose="020B0604020202020204" pitchFamily="34" charset="0"/>
                <a:buChar char="•"/>
              </a:pPr>
              <a:r>
                <a:rPr lang="zh-CN" altLang="en-US" sz="4000" b="1" dirty="0">
                  <a:solidFill>
                    <a:schemeClr val="bg1"/>
                  </a:solidFill>
                  <a:latin typeface="Microsoft JhengHei" panose="020B0604030504040204" pitchFamily="34" charset="-120"/>
                  <a:ea typeface="Microsoft JhengHei" panose="020B0604030504040204" pitchFamily="34" charset="-120"/>
                </a:rPr>
                <a:t>你有一分钟时间来完</a:t>
              </a:r>
              <a:r>
                <a:rPr lang="zh-CN" altLang="en-US" sz="4000" b="1" dirty="0" smtClean="0">
                  <a:solidFill>
                    <a:schemeClr val="bg1"/>
                  </a:solidFill>
                  <a:latin typeface="Microsoft JhengHei" panose="020B0604030504040204" pitchFamily="34" charset="-120"/>
                  <a:ea typeface="Microsoft JhengHei" panose="020B0604030504040204" pitchFamily="34" charset="-120"/>
                </a:rPr>
                <a:t>成任务！</a:t>
              </a:r>
              <a:endParaRPr lang="zh-CN" altLang="en-US" sz="4000" b="1" dirty="0">
                <a:solidFill>
                  <a:schemeClr val="bg1"/>
                </a:solidFill>
                <a:latin typeface="Microsoft JhengHei" panose="020B0604030504040204" pitchFamily="34" charset="-120"/>
                <a:ea typeface="Microsoft JhengHei" panose="020B0604030504040204" pitchFamily="34" charset="-120"/>
              </a:endParaRPr>
            </a:p>
          </p:txBody>
        </p:sp>
      </p:grpSp>
    </p:spTree>
    <p:extLst>
      <p:ext uri="{BB962C8B-B14F-4D97-AF65-F5344CB8AC3E}">
        <p14:creationId xmlns:p14="http://schemas.microsoft.com/office/powerpoint/2010/main" val="4280486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3362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9144000" cy="6858000"/>
            <a:chOff x="0" y="0"/>
            <a:chExt cx="9144000" cy="685800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783485" y="1809225"/>
              <a:ext cx="8230174" cy="4401205"/>
            </a:xfrm>
            <a:prstGeom prst="rect">
              <a:avLst/>
            </a:prstGeom>
            <a:solidFill>
              <a:schemeClr val="accent4">
                <a:lumMod val="75000"/>
              </a:schemeClr>
            </a:solidFill>
          </p:spPr>
          <p:txBody>
            <a:bodyPr wrap="square" rtlCol="0">
              <a:spAutoFit/>
            </a:bodyPr>
            <a:lstStyle/>
            <a:p>
              <a:pPr marL="285750" indent="-285750">
                <a:buFont typeface="Arial" panose="020B0604020202020204" pitchFamily="34" charset="0"/>
                <a:buChar char="•"/>
              </a:pPr>
              <a:r>
                <a:rPr lang="zh-CN" altLang="en-US" sz="4000" b="1" dirty="0" smtClean="0">
                  <a:solidFill>
                    <a:schemeClr val="bg1"/>
                  </a:solidFill>
                  <a:latin typeface="Microsoft JhengHei" panose="020B0604030504040204" pitchFamily="34" charset="-120"/>
                  <a:ea typeface="Microsoft JhengHei" panose="020B0604030504040204" pitchFamily="34" charset="-120"/>
                </a:rPr>
                <a:t>你的任务是只</a:t>
              </a:r>
              <a:r>
                <a:rPr lang="zh-CN" altLang="en-US" sz="4000" b="1" dirty="0">
                  <a:solidFill>
                    <a:schemeClr val="bg1"/>
                  </a:solidFill>
                  <a:latin typeface="Microsoft JhengHei" panose="020B0604030504040204" pitchFamily="34" charset="-120"/>
                  <a:ea typeface="Microsoft JhengHei" panose="020B0604030504040204" pitchFamily="34" charset="-120"/>
                </a:rPr>
                <a:t>能用</a:t>
              </a:r>
              <a:r>
                <a:rPr lang="zh-CN" altLang="en-US" sz="4000" b="1" dirty="0" smtClean="0">
                  <a:solidFill>
                    <a:srgbClr val="FFC000"/>
                  </a:solidFill>
                  <a:latin typeface="Microsoft JhengHei" panose="020B0604030504040204" pitchFamily="34" charset="-120"/>
                  <a:ea typeface="Microsoft JhengHei" panose="020B0604030504040204" pitchFamily="34" charset="-120"/>
                </a:rPr>
                <a:t>一根吸管</a:t>
              </a:r>
              <a:r>
                <a:rPr lang="zh-CN" altLang="en-US" sz="4000" b="1" dirty="0" smtClean="0">
                  <a:solidFill>
                    <a:schemeClr val="bg1"/>
                  </a:solidFill>
                  <a:latin typeface="Microsoft JhengHei" panose="020B0604030504040204" pitchFamily="34" charset="-120"/>
                  <a:ea typeface="Microsoft JhengHei" panose="020B0604030504040204" pitchFamily="34" charset="-120"/>
                </a:rPr>
                <a:t>，把</a:t>
              </a:r>
              <a:r>
                <a:rPr lang="en-US" altLang="zh-CN" sz="4000" b="1" dirty="0" smtClean="0">
                  <a:solidFill>
                    <a:schemeClr val="bg1"/>
                  </a:solidFill>
                  <a:latin typeface="Microsoft JhengHei" panose="020B0604030504040204" pitchFamily="34" charset="-120"/>
                  <a:ea typeface="Microsoft JhengHei" panose="020B0604030504040204" pitchFamily="34" charset="-120"/>
                </a:rPr>
                <a:t>M&amp;Ms</a:t>
              </a:r>
              <a:r>
                <a:rPr lang="zh-CN" altLang="en-US" sz="4000" b="1" dirty="0" smtClean="0">
                  <a:solidFill>
                    <a:schemeClr val="bg1"/>
                  </a:solidFill>
                  <a:latin typeface="Microsoft JhengHei" panose="020B0604030504040204" pitchFamily="34" charset="-120"/>
                  <a:ea typeface="Microsoft JhengHei" panose="020B0604030504040204" pitchFamily="34" charset="-120"/>
                </a:rPr>
                <a:t>巧克力</a:t>
              </a:r>
              <a:r>
                <a:rPr lang="zh-CN" altLang="en-US" sz="4000" b="1" dirty="0" smtClean="0">
                  <a:solidFill>
                    <a:srgbClr val="FFC000"/>
                  </a:solidFill>
                  <a:latin typeface="Microsoft JhengHei" panose="020B0604030504040204" pitchFamily="34" charset="-120"/>
                  <a:ea typeface="Microsoft JhengHei" panose="020B0604030504040204" pitchFamily="34" charset="-120"/>
                </a:rPr>
                <a:t>按</a:t>
              </a:r>
              <a:r>
                <a:rPr lang="zh-CN" altLang="en-US" sz="4000" b="1" dirty="0" smtClean="0">
                  <a:solidFill>
                    <a:schemeClr val="bg1"/>
                  </a:solidFill>
                  <a:latin typeface="Microsoft JhengHei" panose="020B0604030504040204" pitchFamily="34" charset="-120"/>
                  <a:ea typeface="Microsoft JhengHei" panose="020B0604030504040204" pitchFamily="34" charset="-120"/>
                </a:rPr>
                <a:t>它们的</a:t>
              </a:r>
              <a:r>
                <a:rPr lang="zh-CN" altLang="en-US" sz="4000" b="1" dirty="0" smtClean="0">
                  <a:solidFill>
                    <a:srgbClr val="FFC000"/>
                  </a:solidFill>
                  <a:latin typeface="Microsoft JhengHei" panose="020B0604030504040204" pitchFamily="34" charset="-120"/>
                  <a:ea typeface="Microsoft JhengHei" panose="020B0604030504040204" pitchFamily="34" charset="-120"/>
                </a:rPr>
                <a:t>颜色</a:t>
              </a:r>
              <a:r>
                <a:rPr lang="zh-CN" altLang="en-US" sz="4000" b="1" dirty="0" smtClean="0">
                  <a:solidFill>
                    <a:srgbClr val="FFC000"/>
                  </a:solidFill>
                  <a:latin typeface="Microsoft JhengHei" panose="020B0604030504040204" pitchFamily="34" charset="-120"/>
                  <a:ea typeface="Microsoft JhengHei" panose="020B0604030504040204" pitchFamily="34" charset="-120"/>
                </a:rPr>
                <a:t>分类</a:t>
              </a:r>
              <a:r>
                <a:rPr lang="zh-CN" altLang="en-US" sz="4000" b="1" dirty="0" smtClean="0">
                  <a:solidFill>
                    <a:schemeClr val="bg1"/>
                  </a:solidFill>
                  <a:latin typeface="Microsoft JhengHei" panose="020B0604030504040204" pitchFamily="34" charset="-120"/>
                  <a:ea typeface="Microsoft JhengHei" panose="020B0604030504040204" pitchFamily="34" charset="-120"/>
                </a:rPr>
                <a:t>。</a:t>
              </a:r>
              <a:endParaRPr lang="en-US" altLang="zh-CN" sz="4000" b="1" dirty="0" smtClean="0">
                <a:solidFill>
                  <a:schemeClr val="bg1"/>
                </a:solidFill>
                <a:latin typeface="Microsoft JhengHei" panose="020B0604030504040204" pitchFamily="34" charset="-120"/>
                <a:ea typeface="Microsoft JhengHei" panose="020B0604030504040204" pitchFamily="34" charset="-120"/>
              </a:endParaRPr>
            </a:p>
            <a:p>
              <a:pPr marL="285750" indent="-285750">
                <a:buFont typeface="Arial" panose="020B0604020202020204" pitchFamily="34" charset="0"/>
                <a:buChar char="•"/>
              </a:pPr>
              <a:r>
                <a:rPr lang="zh-CN" altLang="en-US" sz="4000" b="1" dirty="0" smtClean="0">
                  <a:solidFill>
                    <a:schemeClr val="bg1"/>
                  </a:solidFill>
                  <a:latin typeface="Microsoft JhengHei" panose="020B0604030504040204" pitchFamily="34" charset="-120"/>
                  <a:ea typeface="Microsoft JhengHei" panose="020B0604030504040204" pitchFamily="34" charset="-120"/>
                </a:rPr>
                <a:t>在你的组中，两位要蒙上眼睛，剩下的人作为他们的“引导”</a:t>
              </a:r>
              <a:endParaRPr lang="en-US" altLang="zh-CN" sz="4000" b="1" dirty="0" smtClean="0">
                <a:solidFill>
                  <a:schemeClr val="bg1"/>
                </a:solidFill>
                <a:latin typeface="Microsoft JhengHei" panose="020B0604030504040204" pitchFamily="34" charset="-120"/>
                <a:ea typeface="Microsoft JhengHei" panose="020B0604030504040204" pitchFamily="34" charset="-120"/>
              </a:endParaRPr>
            </a:p>
            <a:p>
              <a:pPr marL="285750" indent="-285750">
                <a:buFont typeface="Arial" panose="020B0604020202020204" pitchFamily="34" charset="0"/>
                <a:buChar char="•"/>
              </a:pPr>
              <a:r>
                <a:rPr lang="zh-CN" altLang="en-US" sz="4000" b="1" dirty="0">
                  <a:solidFill>
                    <a:schemeClr val="bg1"/>
                  </a:solidFill>
                  <a:latin typeface="Microsoft JhengHei" panose="020B0604030504040204" pitchFamily="34" charset="-120"/>
                  <a:ea typeface="Microsoft JhengHei" panose="020B0604030504040204" pitchFamily="34" charset="-120"/>
                </a:rPr>
                <a:t>只</a:t>
              </a:r>
              <a:r>
                <a:rPr lang="zh-CN" altLang="en-US" sz="4000" b="1" dirty="0" smtClean="0">
                  <a:solidFill>
                    <a:schemeClr val="bg1"/>
                  </a:solidFill>
                  <a:latin typeface="Microsoft JhengHei" panose="020B0604030504040204" pitchFamily="34" charset="-120"/>
                  <a:ea typeface="Microsoft JhengHei" panose="020B0604030504040204" pitchFamily="34" charset="-120"/>
                </a:rPr>
                <a:t>有两位蒙上眼睛的人允许用吸管来移动巧克力。</a:t>
              </a:r>
              <a:endParaRPr lang="en-US" altLang="zh-CN" sz="4000" b="1" dirty="0">
                <a:solidFill>
                  <a:schemeClr val="bg1"/>
                </a:solidFill>
                <a:latin typeface="Microsoft JhengHei" panose="020B0604030504040204" pitchFamily="34" charset="-120"/>
                <a:ea typeface="Microsoft JhengHei" panose="020B0604030504040204" pitchFamily="34" charset="-120"/>
              </a:endParaRPr>
            </a:p>
            <a:p>
              <a:pPr marL="285750" indent="-285750">
                <a:buFont typeface="Arial" panose="020B0604020202020204" pitchFamily="34" charset="0"/>
                <a:buChar char="•"/>
              </a:pPr>
              <a:r>
                <a:rPr lang="zh-CN" altLang="en-US" sz="4000" b="1" dirty="0">
                  <a:solidFill>
                    <a:schemeClr val="bg1"/>
                  </a:solidFill>
                  <a:latin typeface="Microsoft JhengHei" panose="020B0604030504040204" pitchFamily="34" charset="-120"/>
                  <a:ea typeface="Microsoft JhengHei" panose="020B0604030504040204" pitchFamily="34" charset="-120"/>
                </a:rPr>
                <a:t>你有</a:t>
              </a:r>
              <a:r>
                <a:rPr lang="zh-CN" altLang="en-US" sz="4000" b="1" dirty="0">
                  <a:solidFill>
                    <a:srgbClr val="FFC000"/>
                  </a:solidFill>
                  <a:latin typeface="Microsoft JhengHei" panose="020B0604030504040204" pitchFamily="34" charset="-120"/>
                  <a:ea typeface="Microsoft JhengHei" panose="020B0604030504040204" pitchFamily="34" charset="-120"/>
                </a:rPr>
                <a:t>一分钟时间</a:t>
              </a:r>
              <a:r>
                <a:rPr lang="zh-CN" altLang="en-US" sz="4000" b="1" dirty="0">
                  <a:solidFill>
                    <a:schemeClr val="bg1"/>
                  </a:solidFill>
                  <a:latin typeface="Microsoft JhengHei" panose="020B0604030504040204" pitchFamily="34" charset="-120"/>
                  <a:ea typeface="Microsoft JhengHei" panose="020B0604030504040204" pitchFamily="34" charset="-120"/>
                </a:rPr>
                <a:t>来完</a:t>
              </a:r>
              <a:r>
                <a:rPr lang="zh-CN" altLang="en-US" sz="4000" b="1" dirty="0" smtClean="0">
                  <a:solidFill>
                    <a:schemeClr val="bg1"/>
                  </a:solidFill>
                  <a:latin typeface="Microsoft JhengHei" panose="020B0604030504040204" pitchFamily="34" charset="-120"/>
                  <a:ea typeface="Microsoft JhengHei" panose="020B0604030504040204" pitchFamily="34" charset="-120"/>
                </a:rPr>
                <a:t>成任务！</a:t>
              </a:r>
              <a:endParaRPr lang="zh-CN" altLang="en-US" sz="4000" b="1" dirty="0">
                <a:solidFill>
                  <a:schemeClr val="bg1"/>
                </a:solidFill>
                <a:latin typeface="Microsoft JhengHei" panose="020B0604030504040204" pitchFamily="34" charset="-120"/>
                <a:ea typeface="Microsoft JhengHei" panose="020B0604030504040204" pitchFamily="34" charset="-120"/>
              </a:endParaRPr>
            </a:p>
          </p:txBody>
        </p:sp>
        <p:pic>
          <p:nvPicPr>
            <p:cNvPr id="6" name="Picture 5"/>
            <p:cNvPicPr>
              <a:picLocks noChangeAspect="1"/>
            </p:cNvPicPr>
            <p:nvPr/>
          </p:nvPicPr>
          <p:blipFill>
            <a:blip r:embed="rId4"/>
            <a:stretch>
              <a:fillRect/>
            </a:stretch>
          </p:blipFill>
          <p:spPr>
            <a:xfrm>
              <a:off x="4506686" y="279866"/>
              <a:ext cx="3951396" cy="1542422"/>
            </a:xfrm>
            <a:prstGeom prst="rect">
              <a:avLst/>
            </a:prstGeom>
          </p:spPr>
        </p:pic>
      </p:grpSp>
    </p:spTree>
    <p:extLst>
      <p:ext uri="{BB962C8B-B14F-4D97-AF65-F5344CB8AC3E}">
        <p14:creationId xmlns:p14="http://schemas.microsoft.com/office/powerpoint/2010/main" val="2000627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9144000" cy="6858000"/>
            <a:chOff x="0" y="0"/>
            <a:chExt cx="9144000" cy="685800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468505" y="1634821"/>
              <a:ext cx="7604343" cy="3785652"/>
            </a:xfrm>
            <a:prstGeom prst="rect">
              <a:avLst/>
            </a:prstGeom>
            <a:solidFill>
              <a:schemeClr val="accent1"/>
            </a:solidFill>
          </p:spPr>
          <p:txBody>
            <a:bodyPr wrap="square">
              <a:spAutoFit/>
            </a:bodyPr>
            <a:lstStyle/>
            <a:p>
              <a:pPr marL="571500" indent="-571500">
                <a:spcBef>
                  <a:spcPts val="600"/>
                </a:spcBef>
                <a:buFont typeface="Arial" panose="020B0604020202020204" pitchFamily="34" charset="0"/>
                <a:buChar char="•"/>
              </a:pPr>
              <a:r>
                <a:rPr lang="zh-CN" altLang="en-US" sz="4000" b="1" dirty="0" smtClean="0">
                  <a:solidFill>
                    <a:prstClr val="white"/>
                  </a:solidFill>
                  <a:latin typeface="Microsoft JhengHei" panose="020B0604030504040204" pitchFamily="34" charset="-120"/>
                  <a:ea typeface="Microsoft JhengHei" panose="020B0604030504040204" pitchFamily="34" charset="-120"/>
                </a:rPr>
                <a:t>你的任务是和组员一起为礼物包装，你只能用</a:t>
              </a:r>
              <a:r>
                <a:rPr lang="zh-CN" altLang="en-US" sz="4000" b="1" dirty="0" smtClean="0">
                  <a:solidFill>
                    <a:srgbClr val="FFC000"/>
                  </a:solidFill>
                  <a:latin typeface="Microsoft JhengHei" panose="020B0604030504040204" pitchFamily="34" charset="-120"/>
                  <a:ea typeface="Microsoft JhengHei" panose="020B0604030504040204" pitchFamily="34" charset="-120"/>
                </a:rPr>
                <a:t>一只手</a:t>
              </a:r>
              <a:r>
                <a:rPr lang="zh-CN" altLang="en-US" sz="4000" b="1" dirty="0" smtClean="0">
                  <a:solidFill>
                    <a:prstClr val="white"/>
                  </a:solidFill>
                  <a:latin typeface="Microsoft JhengHei" panose="020B0604030504040204" pitchFamily="34" charset="-120"/>
                  <a:ea typeface="Microsoft JhengHei" panose="020B0604030504040204" pitchFamily="34" charset="-120"/>
                </a:rPr>
                <a:t>来完成</a:t>
              </a:r>
              <a:endParaRPr lang="en-US" altLang="zh-CN" sz="4000" b="1" dirty="0" smtClean="0">
                <a:solidFill>
                  <a:prstClr val="white"/>
                </a:solidFill>
                <a:latin typeface="Microsoft JhengHei" panose="020B0604030504040204" pitchFamily="34" charset="-120"/>
                <a:ea typeface="Microsoft JhengHei" panose="020B0604030504040204" pitchFamily="34" charset="-120"/>
              </a:endParaRPr>
            </a:p>
            <a:p>
              <a:pPr marL="571500" indent="-571500">
                <a:buFont typeface="Arial" panose="020B0604020202020204" pitchFamily="34" charset="0"/>
                <a:buChar char="•"/>
              </a:pPr>
              <a:r>
                <a:rPr lang="zh-CN" altLang="en-US" sz="4000" b="1" dirty="0" smtClean="0">
                  <a:solidFill>
                    <a:prstClr val="white"/>
                  </a:solidFill>
                  <a:latin typeface="Microsoft JhengHei" panose="020B0604030504040204" pitchFamily="34" charset="-120"/>
                  <a:ea typeface="Microsoft JhengHei" panose="020B0604030504040204" pitchFamily="34" charset="-120"/>
                </a:rPr>
                <a:t>你</a:t>
              </a:r>
              <a:r>
                <a:rPr lang="zh-CN" altLang="en-US" sz="4000" b="1" dirty="0">
                  <a:solidFill>
                    <a:prstClr val="white"/>
                  </a:solidFill>
                  <a:latin typeface="Microsoft JhengHei" panose="020B0604030504040204" pitchFamily="34" charset="-120"/>
                  <a:ea typeface="Microsoft JhengHei" panose="020B0604030504040204" pitchFamily="34" charset="-120"/>
                </a:rPr>
                <a:t>将会获得下面的材料：</a:t>
              </a:r>
              <a:endParaRPr lang="en-US" altLang="zh-CN" sz="4000" b="1" dirty="0">
                <a:solidFill>
                  <a:prstClr val="white"/>
                </a:solidFill>
                <a:latin typeface="Microsoft JhengHei" panose="020B0604030504040204" pitchFamily="34" charset="-120"/>
                <a:ea typeface="Microsoft JhengHei" panose="020B0604030504040204" pitchFamily="34" charset="-120"/>
              </a:endParaRPr>
            </a:p>
            <a:p>
              <a:pPr marL="571500" indent="-571500">
                <a:buFont typeface="Arial" panose="020B0604020202020204" pitchFamily="34" charset="0"/>
                <a:buChar char="•"/>
              </a:pPr>
              <a:r>
                <a:rPr lang="zh-CN" altLang="en-US" sz="4000" b="1" dirty="0">
                  <a:solidFill>
                    <a:prstClr val="white"/>
                  </a:solidFill>
                  <a:latin typeface="Microsoft JhengHei" panose="020B0604030504040204" pitchFamily="34" charset="-120"/>
                  <a:ea typeface="Microsoft JhengHei" panose="020B0604030504040204" pitchFamily="34" charset="-120"/>
                </a:rPr>
                <a:t>三张</a:t>
              </a:r>
              <a:r>
                <a:rPr lang="en-US" altLang="zh-CN" sz="4000" b="1" dirty="0">
                  <a:solidFill>
                    <a:prstClr val="white"/>
                  </a:solidFill>
                  <a:latin typeface="Microsoft JhengHei" panose="020B0604030504040204" pitchFamily="34" charset="-120"/>
                  <a:ea typeface="Microsoft JhengHei" panose="020B0604030504040204" pitchFamily="34" charset="-120"/>
                </a:rPr>
                <a:t>A4</a:t>
              </a:r>
              <a:r>
                <a:rPr lang="zh-CN" altLang="en-US" sz="4000" b="1" dirty="0">
                  <a:solidFill>
                    <a:prstClr val="white"/>
                  </a:solidFill>
                  <a:latin typeface="Microsoft JhengHei" panose="020B0604030504040204" pitchFamily="34" charset="-120"/>
                  <a:ea typeface="Microsoft JhengHei" panose="020B0604030504040204" pitchFamily="34" charset="-120"/>
                </a:rPr>
                <a:t>的纸、一把剪刀、一卷胶卷。</a:t>
              </a:r>
              <a:endParaRPr lang="en-US" altLang="zh-CN" sz="4000" b="1" dirty="0">
                <a:solidFill>
                  <a:prstClr val="white"/>
                </a:solidFill>
                <a:latin typeface="Microsoft JhengHei" panose="020B0604030504040204" pitchFamily="34" charset="-120"/>
                <a:ea typeface="Microsoft JhengHei" panose="020B0604030504040204" pitchFamily="34" charset="-120"/>
              </a:endParaRPr>
            </a:p>
            <a:p>
              <a:pPr marL="571500" lvl="0" indent="-571500">
                <a:buFont typeface="Arial" panose="020B0604020202020204" pitchFamily="34" charset="0"/>
                <a:buChar char="•"/>
              </a:pPr>
              <a:r>
                <a:rPr lang="zh-CN" altLang="en-US" sz="4000" b="1" dirty="0">
                  <a:solidFill>
                    <a:prstClr val="white"/>
                  </a:solidFill>
                  <a:latin typeface="Microsoft JhengHei" panose="020B0604030504040204" pitchFamily="34" charset="-120"/>
                  <a:ea typeface="Microsoft JhengHei" panose="020B0604030504040204" pitchFamily="34" charset="-120"/>
                </a:rPr>
                <a:t>你有</a:t>
              </a:r>
              <a:r>
                <a:rPr lang="zh-CN" altLang="en-US" sz="4000" b="1" dirty="0">
                  <a:solidFill>
                    <a:srgbClr val="FFC000"/>
                  </a:solidFill>
                  <a:latin typeface="Microsoft JhengHei" panose="020B0604030504040204" pitchFamily="34" charset="-120"/>
                  <a:ea typeface="Microsoft JhengHei" panose="020B0604030504040204" pitchFamily="34" charset="-120"/>
                </a:rPr>
                <a:t>一分钟时间</a:t>
              </a:r>
              <a:r>
                <a:rPr lang="zh-CN" altLang="en-US" sz="4000" b="1" dirty="0">
                  <a:solidFill>
                    <a:prstClr val="white"/>
                  </a:solidFill>
                  <a:latin typeface="Microsoft JhengHei" panose="020B0604030504040204" pitchFamily="34" charset="-120"/>
                  <a:ea typeface="Microsoft JhengHei" panose="020B0604030504040204" pitchFamily="34" charset="-120"/>
                </a:rPr>
                <a:t>来完成任务！</a:t>
              </a:r>
            </a:p>
          </p:txBody>
        </p:sp>
        <p:sp>
          <p:nvSpPr>
            <p:cNvPr id="4" name="Rectangle 3"/>
            <p:cNvSpPr/>
            <p:nvPr/>
          </p:nvSpPr>
          <p:spPr>
            <a:xfrm>
              <a:off x="481568" y="813826"/>
              <a:ext cx="4090432" cy="769441"/>
            </a:xfrm>
            <a:prstGeom prst="rect">
              <a:avLst/>
            </a:prstGeom>
            <a:solidFill>
              <a:srgbClr val="000060"/>
            </a:solidFill>
          </p:spPr>
          <p:txBody>
            <a:bodyPr wrap="square">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礼物包装</a:t>
              </a:r>
              <a:endParaRPr lang="en-US" altLang="zh-CN" sz="4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96143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cxnSp>
        <p:nvCxnSpPr>
          <p:cNvPr id="7" name="Straight Arrow Connector 6"/>
          <p:cNvCxnSpPr>
            <a:cxnSpLocks/>
          </p:cNvCxnSpPr>
          <p:nvPr/>
        </p:nvCxnSpPr>
        <p:spPr>
          <a:xfrm flipH="1" flipV="1">
            <a:off x="3587262" y="3094892"/>
            <a:ext cx="522922" cy="1852626"/>
          </a:xfrm>
          <a:prstGeom prst="straightConnector1">
            <a:avLst/>
          </a:prstGeom>
          <a:ln w="762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cxnSpLocks/>
          </p:cNvCxnSpPr>
          <p:nvPr/>
        </p:nvCxnSpPr>
        <p:spPr>
          <a:xfrm flipV="1">
            <a:off x="4853354" y="3094892"/>
            <a:ext cx="457200" cy="1852625"/>
          </a:xfrm>
          <a:prstGeom prst="straightConnector1">
            <a:avLst/>
          </a:prstGeom>
          <a:ln w="76200">
            <a:solidFill>
              <a:srgbClr val="3366FF"/>
            </a:solidFill>
            <a:tailEnd type="arrow"/>
          </a:ln>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p:nvPicPr>
        <p:blipFill>
          <a:blip r:embed="rId5"/>
          <a:stretch>
            <a:fillRect/>
          </a:stretch>
        </p:blipFill>
        <p:spPr>
          <a:xfrm>
            <a:off x="2526614" y="4947517"/>
            <a:ext cx="4090771" cy="1682642"/>
          </a:xfrm>
          <a:prstGeom prst="rect">
            <a:avLst/>
          </a:prstGeom>
        </p:spPr>
      </p:pic>
    </p:spTree>
    <p:extLst>
      <p:ext uri="{BB962C8B-B14F-4D97-AF65-F5344CB8AC3E}">
        <p14:creationId xmlns:p14="http://schemas.microsoft.com/office/powerpoint/2010/main" val="3728731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pic>
        <p:nvPicPr>
          <p:cNvPr id="7" name="Picture 6"/>
          <p:cNvPicPr>
            <a:picLocks noChangeAspect="1"/>
          </p:cNvPicPr>
          <p:nvPr/>
        </p:nvPicPr>
        <p:blipFill>
          <a:blip r:embed="rId4"/>
          <a:stretch>
            <a:fillRect/>
          </a:stretch>
        </p:blipFill>
        <p:spPr>
          <a:xfrm>
            <a:off x="219078" y="4875865"/>
            <a:ext cx="8705843" cy="1469263"/>
          </a:xfrm>
          <a:prstGeom prst="rect">
            <a:avLst/>
          </a:prstGeom>
        </p:spPr>
      </p:pic>
    </p:spTree>
    <p:extLst>
      <p:ext uri="{BB962C8B-B14F-4D97-AF65-F5344CB8AC3E}">
        <p14:creationId xmlns:p14="http://schemas.microsoft.com/office/powerpoint/2010/main" val="2548643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257" y="4947516"/>
            <a:ext cx="8705274" cy="1470025"/>
          </a:xfrm>
        </p:spPr>
        <p:txBody>
          <a:bodyPr>
            <a:noAutofit/>
          </a:bodyPr>
          <a:lstStyle/>
          <a:p>
            <a:r>
              <a:rPr lang="en-US" sz="4800" b="1" dirty="0">
                <a:solidFill>
                  <a:srgbClr val="FFFFFF"/>
                </a:solidFill>
                <a:latin typeface="Arial" panose="020B0604020202020204" pitchFamily="34" charset="0"/>
                <a:cs typeface="Arial" panose="020B0604020202020204" pitchFamily="34" charset="0"/>
              </a:rPr>
              <a:t>What is true</a:t>
            </a:r>
            <a:br>
              <a:rPr lang="en-US" sz="4800" b="1" dirty="0">
                <a:solidFill>
                  <a:srgbClr val="FFFFFF"/>
                </a:solidFill>
                <a:latin typeface="Arial" panose="020B0604020202020204" pitchFamily="34" charset="0"/>
                <a:cs typeface="Arial" panose="020B0604020202020204" pitchFamily="34" charset="0"/>
              </a:rPr>
            </a:br>
            <a:r>
              <a:rPr lang="en-US" sz="4800" b="1" dirty="0">
                <a:solidFill>
                  <a:srgbClr val="FFFFFF"/>
                </a:solidFill>
                <a:latin typeface="Arial" panose="020B0604020202020204" pitchFamily="34" charset="0"/>
                <a:cs typeface="Arial" panose="020B0604020202020204" pitchFamily="34" charset="0"/>
              </a:rPr>
              <a:t>Happiness? </a:t>
            </a: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pic>
        <p:nvPicPr>
          <p:cNvPr id="8" name="Picture 7"/>
          <p:cNvPicPr>
            <a:picLocks noChangeAspect="1"/>
          </p:cNvPicPr>
          <p:nvPr/>
        </p:nvPicPr>
        <p:blipFill>
          <a:blip r:embed="rId5"/>
          <a:stretch>
            <a:fillRect/>
          </a:stretch>
        </p:blipFill>
        <p:spPr>
          <a:xfrm>
            <a:off x="1574668" y="5163164"/>
            <a:ext cx="6334293" cy="1694835"/>
          </a:xfrm>
          <a:prstGeom prst="rect">
            <a:avLst/>
          </a:prstGeom>
        </p:spPr>
      </p:pic>
    </p:spTree>
    <p:extLst>
      <p:ext uri="{BB962C8B-B14F-4D97-AF65-F5344CB8AC3E}">
        <p14:creationId xmlns:p14="http://schemas.microsoft.com/office/powerpoint/2010/main" val="1804963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0" y="4110090"/>
            <a:ext cx="9144000" cy="1690058"/>
          </a:xfrm>
        </p:spPr>
        <p:txBody>
          <a:bodyPr>
            <a:noAutofit/>
          </a:bodyPr>
          <a:lstStyle/>
          <a:p>
            <a:pPr>
              <a:lnSpc>
                <a:spcPts val="4780"/>
              </a:lnSpc>
            </a:pPr>
            <a:r>
              <a:rPr lang="en-US" b="1" dirty="0">
                <a:solidFill>
                  <a:srgbClr val="FFFFFF"/>
                </a:solidFill>
                <a:latin typeface="Arial" panose="020B0604020202020204" pitchFamily="34" charset="0"/>
                <a:cs typeface="Arial" panose="020B0604020202020204" pitchFamily="34" charset="0"/>
              </a:rPr>
              <a:t/>
            </a:r>
            <a:br>
              <a:rPr lang="en-US" b="1" dirty="0">
                <a:solidFill>
                  <a:srgbClr val="FFFFFF"/>
                </a:solidFill>
                <a:latin typeface="Arial" panose="020B0604020202020204" pitchFamily="34" charset="0"/>
                <a:cs typeface="Arial" panose="020B0604020202020204" pitchFamily="34" charset="0"/>
              </a:rPr>
            </a:br>
            <a:r>
              <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爱</a:t>
            </a:r>
            <a:r>
              <a:rPr lang="en-US" b="1" dirty="0">
                <a:solidFill>
                  <a:srgbClr val="FFFFFF"/>
                </a:solidFill>
                <a:latin typeface="Arial" panose="020B0604020202020204" pitchFamily="34" charset="0"/>
                <a:cs typeface="Arial" panose="020B0604020202020204" pitchFamily="34" charset="0"/>
              </a:rPr>
              <a:t/>
            </a:r>
            <a:br>
              <a:rPr lang="en-US" b="1" dirty="0">
                <a:solidFill>
                  <a:srgbClr val="FFFFFF"/>
                </a:solidFill>
                <a:latin typeface="Arial" panose="020B0604020202020204" pitchFamily="34" charset="0"/>
                <a:cs typeface="Arial" panose="020B0604020202020204" pitchFamily="34" charset="0"/>
              </a:rPr>
            </a:br>
            <a:r>
              <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赚钱</a:t>
            </a:r>
            <a:r>
              <a:rPr lang="en-US" b="1" dirty="0" smtClean="0">
                <a:solidFill>
                  <a:srgbClr val="FFFFFF"/>
                </a:solidFill>
                <a:latin typeface="Arial" panose="020B0604020202020204" pitchFamily="34" charset="0"/>
                <a:cs typeface="Arial" panose="020B0604020202020204" pitchFamily="34" charset="0"/>
              </a:rPr>
              <a:t>$</a:t>
            </a:r>
            <a:r>
              <a:rPr lang="en-US" b="1" dirty="0">
                <a:solidFill>
                  <a:srgbClr val="FFFFFF"/>
                </a:solidFill>
                <a:latin typeface="Arial" panose="020B0604020202020204" pitchFamily="34" charset="0"/>
                <a:cs typeface="Arial" panose="020B0604020202020204" pitchFamily="34" charset="0"/>
              </a:rPr>
              <a:t/>
            </a:r>
            <a:br>
              <a:rPr lang="en-US" b="1" dirty="0">
                <a:solidFill>
                  <a:srgbClr val="FFFFFF"/>
                </a:solidFill>
                <a:latin typeface="Arial" panose="020B0604020202020204" pitchFamily="34" charset="0"/>
                <a:cs typeface="Arial" panose="020B0604020202020204" pitchFamily="34" charset="0"/>
              </a:rPr>
            </a:br>
            <a:r>
              <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游世界</a:t>
            </a:r>
            <a: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帮助别人</a:t>
            </a:r>
            <a: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买间大房子</a:t>
            </a:r>
            <a: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br>
            <a:endPar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5"/>
          <a:stretch>
            <a:fillRect/>
          </a:stretch>
        </p:blipFill>
        <p:spPr>
          <a:xfrm>
            <a:off x="5562601" y="184726"/>
            <a:ext cx="861290" cy="861290"/>
          </a:xfrm>
          <a:prstGeom prst="rect">
            <a:avLst/>
          </a:prstGeom>
        </p:spPr>
      </p:pic>
      <p:pic>
        <p:nvPicPr>
          <p:cNvPr id="4" name="Picture 3"/>
          <p:cNvPicPr>
            <a:picLocks noChangeAspect="1"/>
          </p:cNvPicPr>
          <p:nvPr/>
        </p:nvPicPr>
        <p:blipFill>
          <a:blip r:embed="rId6"/>
          <a:stretch>
            <a:fillRect/>
          </a:stretch>
        </p:blipFill>
        <p:spPr>
          <a:xfrm>
            <a:off x="6446981" y="453734"/>
            <a:ext cx="1184563" cy="1184563"/>
          </a:xfrm>
          <a:prstGeom prst="rect">
            <a:avLst/>
          </a:prstGeom>
        </p:spPr>
      </p:pic>
      <p:pic>
        <p:nvPicPr>
          <p:cNvPr id="7" name="Picture 6"/>
          <p:cNvPicPr>
            <a:picLocks noChangeAspect="1"/>
          </p:cNvPicPr>
          <p:nvPr/>
        </p:nvPicPr>
        <p:blipFill>
          <a:blip r:embed="rId7"/>
          <a:stretch>
            <a:fillRect/>
          </a:stretch>
        </p:blipFill>
        <p:spPr>
          <a:xfrm>
            <a:off x="7631544" y="1407387"/>
            <a:ext cx="998678" cy="998678"/>
          </a:xfrm>
          <a:prstGeom prst="rect">
            <a:avLst/>
          </a:prstGeom>
        </p:spPr>
      </p:pic>
      <p:pic>
        <p:nvPicPr>
          <p:cNvPr id="8" name="Picture 7"/>
          <p:cNvPicPr>
            <a:picLocks noChangeAspect="1"/>
          </p:cNvPicPr>
          <p:nvPr/>
        </p:nvPicPr>
        <p:blipFill rotWithShape="1">
          <a:blip r:embed="rId8">
            <a:extLst>
              <a:ext uri="{BEBA8EAE-BF5A-486C-A8C5-ECC9F3942E4B}">
                <a14:imgProps xmlns:a14="http://schemas.microsoft.com/office/drawing/2010/main">
                  <a14:imgLayer r:embed="rId9">
                    <a14:imgEffect>
                      <a14:backgroundRemoval t="0" b="100000" l="6778" r="90000">
                        <a14:foregroundMark x1="34111" y1="88900" x2="34111" y2="88900"/>
                        <a14:foregroundMark x1="56056" y1="33400" x2="56056" y2="33400"/>
                        <a14:foregroundMark x1="44444" y1="56100" x2="44444" y2="56100"/>
                      </a14:backgroundRemoval>
                    </a14:imgEffect>
                  </a14:imgLayer>
                </a14:imgProps>
              </a:ext>
            </a:extLst>
          </a:blip>
          <a:srcRect l="17677" r="20329"/>
          <a:stretch/>
        </p:blipFill>
        <p:spPr>
          <a:xfrm>
            <a:off x="7926086" y="2475338"/>
            <a:ext cx="1151795" cy="1032158"/>
          </a:xfrm>
          <a:prstGeom prst="rect">
            <a:avLst/>
          </a:prstGeom>
        </p:spPr>
      </p:pic>
      <p:pic>
        <p:nvPicPr>
          <p:cNvPr id="9" name="Picture 8"/>
          <p:cNvPicPr>
            <a:picLocks noChangeAspect="1"/>
          </p:cNvPicPr>
          <p:nvPr/>
        </p:nvPicPr>
        <p:blipFill rotWithShape="1">
          <a:blip r:embed="rId10">
            <a:extLst>
              <a:ext uri="{BEBA8EAE-BF5A-486C-A8C5-ECC9F3942E4B}">
                <a14:imgProps xmlns:a14="http://schemas.microsoft.com/office/drawing/2010/main">
                  <a14:imgLayer r:embed="rId11">
                    <a14:imgEffect>
                      <a14:backgroundRemoval t="1600" b="98000" l="8278" r="90000">
                        <a14:foregroundMark x1="40389" y1="24300" x2="40389" y2="24300"/>
                      </a14:backgroundRemoval>
                    </a14:imgEffect>
                  </a14:imgLayer>
                </a14:imgProps>
              </a:ext>
            </a:extLst>
          </a:blip>
          <a:srcRect l="17424" r="20708"/>
          <a:stretch/>
        </p:blipFill>
        <p:spPr>
          <a:xfrm>
            <a:off x="7366788" y="3507496"/>
            <a:ext cx="1118596" cy="1016001"/>
          </a:xfrm>
          <a:prstGeom prst="rect">
            <a:avLst/>
          </a:prstGeom>
        </p:spPr>
      </p:pic>
    </p:spTree>
    <p:extLst>
      <p:ext uri="{BB962C8B-B14F-4D97-AF65-F5344CB8AC3E}">
        <p14:creationId xmlns:p14="http://schemas.microsoft.com/office/powerpoint/2010/main" val="1945434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5" name="Picture 4"/>
          <p:cNvPicPr>
            <a:picLocks noChangeAspect="1"/>
          </p:cNvPicPr>
          <p:nvPr/>
        </p:nvPicPr>
        <p:blipFill>
          <a:blip r:embed="rId4"/>
          <a:stretch>
            <a:fillRect/>
          </a:stretch>
        </p:blipFill>
        <p:spPr>
          <a:xfrm>
            <a:off x="162949" y="1283915"/>
            <a:ext cx="7773074" cy="3767655"/>
          </a:xfrm>
          <a:prstGeom prst="rect">
            <a:avLst/>
          </a:prstGeom>
        </p:spPr>
      </p:pic>
    </p:spTree>
    <p:extLst>
      <p:ext uri="{BB962C8B-B14F-4D97-AF65-F5344CB8AC3E}">
        <p14:creationId xmlns:p14="http://schemas.microsoft.com/office/powerpoint/2010/main" val="2010671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9" name="Picture 8"/>
          <p:cNvPicPr>
            <a:picLocks noChangeAspect="1"/>
          </p:cNvPicPr>
          <p:nvPr/>
        </p:nvPicPr>
        <p:blipFill>
          <a:blip r:embed="rId4"/>
          <a:stretch>
            <a:fillRect/>
          </a:stretch>
        </p:blipFill>
        <p:spPr>
          <a:xfrm>
            <a:off x="80348" y="1400304"/>
            <a:ext cx="7773074" cy="3761558"/>
          </a:xfrm>
          <a:prstGeom prst="rect">
            <a:avLst/>
          </a:prstGeom>
        </p:spPr>
      </p:pic>
    </p:spTree>
    <p:extLst>
      <p:ext uri="{BB962C8B-B14F-4D97-AF65-F5344CB8AC3E}">
        <p14:creationId xmlns:p14="http://schemas.microsoft.com/office/powerpoint/2010/main" val="219525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729935"/>
            <a:ext cx="9144000" cy="1470025"/>
          </a:xfrm>
        </p:spPr>
        <p:txBody>
          <a:bodyPr>
            <a:noAutofit/>
          </a:bodyPr>
          <a:lstStyle/>
          <a:p>
            <a:r>
              <a:rPr lang="en-US" sz="5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 </a:t>
            </a:r>
            <a:r>
              <a:rPr lang="zh-CN" altLang="en-US"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我们心中有一个真空</a:t>
            </a:r>
            <a:r>
              <a:rPr lang="en-US" altLang="zh-CN"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endParaRPr lang="en-US" sz="5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2" name="Picture 1"/>
          <p:cNvPicPr>
            <a:picLocks noChangeAspect="1"/>
          </p:cNvPicPr>
          <p:nvPr/>
        </p:nvPicPr>
        <p:blipFill>
          <a:blip r:embed="rId4"/>
          <a:stretch>
            <a:fillRect/>
          </a:stretch>
        </p:blipFill>
        <p:spPr>
          <a:xfrm>
            <a:off x="1847272" y="2944090"/>
            <a:ext cx="3913909" cy="3913909"/>
          </a:xfrm>
          <a:prstGeom prst="rect">
            <a:avLst/>
          </a:prstGeom>
        </p:spPr>
      </p:pic>
    </p:spTree>
    <p:extLst>
      <p:ext uri="{BB962C8B-B14F-4D97-AF65-F5344CB8AC3E}">
        <p14:creationId xmlns:p14="http://schemas.microsoft.com/office/powerpoint/2010/main" val="1023261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487650"/>
            <a:ext cx="9144000" cy="1470025"/>
          </a:xfrm>
        </p:spPr>
        <p:txBody>
          <a:bodyPr>
            <a:noAutofit/>
          </a:bodyPr>
          <a:lstStyle/>
          <a:p>
            <a:r>
              <a:rPr lang="zh-CN" altLang="en-US" sz="4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只有神能够填</a:t>
            </a: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满我们</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内心这个真空</a:t>
            </a:r>
            <a:endParaRPr lang="en-US" sz="4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2" name="Picture 1"/>
          <p:cNvPicPr>
            <a:picLocks noChangeAspect="1"/>
          </p:cNvPicPr>
          <p:nvPr/>
        </p:nvPicPr>
        <p:blipFill>
          <a:blip r:embed="rId4"/>
          <a:stretch>
            <a:fillRect/>
          </a:stretch>
        </p:blipFill>
        <p:spPr>
          <a:xfrm>
            <a:off x="1766454" y="2863272"/>
            <a:ext cx="3994727" cy="3994727"/>
          </a:xfrm>
          <a:prstGeom prst="rect">
            <a:avLst/>
          </a:prstGeom>
        </p:spPr>
      </p:pic>
    </p:spTree>
    <p:extLst>
      <p:ext uri="{BB962C8B-B14F-4D97-AF65-F5344CB8AC3E}">
        <p14:creationId xmlns:p14="http://schemas.microsoft.com/office/powerpoint/2010/main" val="1043292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857102"/>
            <a:ext cx="9144000" cy="1470025"/>
          </a:xfrm>
        </p:spPr>
        <p:txBody>
          <a:bodyPr>
            <a:no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这就是为什么无论我们做什么</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来寻找快乐，实际上</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我们是在寻求祂</a:t>
            </a:r>
            <a:endParaRPr lang="en-US" sz="4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5657273" y="3184228"/>
            <a:ext cx="2844800" cy="2844800"/>
          </a:xfrm>
          <a:prstGeom prst="rect">
            <a:avLst/>
          </a:prstGeom>
        </p:spPr>
      </p:pic>
      <p:pic>
        <p:nvPicPr>
          <p:cNvPr id="2" name="Picture 1"/>
          <p:cNvPicPr>
            <a:picLocks noChangeAspect="1"/>
          </p:cNvPicPr>
          <p:nvPr/>
        </p:nvPicPr>
        <p:blipFill>
          <a:blip r:embed="rId4"/>
          <a:stretch>
            <a:fillRect/>
          </a:stretch>
        </p:blipFill>
        <p:spPr>
          <a:xfrm>
            <a:off x="3468255" y="3184228"/>
            <a:ext cx="1731818" cy="1731818"/>
          </a:xfrm>
          <a:prstGeom prst="rect">
            <a:avLst/>
          </a:prstGeom>
        </p:spPr>
      </p:pic>
      <p:pic>
        <p:nvPicPr>
          <p:cNvPr id="7" name="Picture 6"/>
          <p:cNvPicPr>
            <a:picLocks noChangeAspect="1"/>
          </p:cNvPicPr>
          <p:nvPr/>
        </p:nvPicPr>
        <p:blipFill>
          <a:blip r:embed="rId5"/>
          <a:stretch>
            <a:fillRect/>
          </a:stretch>
        </p:blipFill>
        <p:spPr>
          <a:xfrm>
            <a:off x="228601" y="5195456"/>
            <a:ext cx="861290" cy="861290"/>
          </a:xfrm>
          <a:prstGeom prst="rect">
            <a:avLst/>
          </a:prstGeom>
        </p:spPr>
      </p:pic>
      <p:pic>
        <p:nvPicPr>
          <p:cNvPr id="8" name="Picture 7"/>
          <p:cNvPicPr>
            <a:picLocks noChangeAspect="1"/>
          </p:cNvPicPr>
          <p:nvPr/>
        </p:nvPicPr>
        <p:blipFill>
          <a:blip r:embed="rId6"/>
          <a:stretch>
            <a:fillRect/>
          </a:stretch>
        </p:blipFill>
        <p:spPr>
          <a:xfrm>
            <a:off x="0" y="3498264"/>
            <a:ext cx="1184563" cy="1184563"/>
          </a:xfrm>
          <a:prstGeom prst="rect">
            <a:avLst/>
          </a:prstGeom>
        </p:spPr>
      </p:pic>
      <p:pic>
        <p:nvPicPr>
          <p:cNvPr id="9" name="Picture 8"/>
          <p:cNvPicPr>
            <a:picLocks noChangeAspect="1"/>
          </p:cNvPicPr>
          <p:nvPr/>
        </p:nvPicPr>
        <p:blipFill>
          <a:blip r:embed="rId7"/>
          <a:stretch>
            <a:fillRect/>
          </a:stretch>
        </p:blipFill>
        <p:spPr>
          <a:xfrm>
            <a:off x="1928089" y="3498264"/>
            <a:ext cx="998678" cy="998678"/>
          </a:xfrm>
          <a:prstGeom prst="rect">
            <a:avLst/>
          </a:prstGeom>
        </p:spPr>
      </p:pic>
      <p:pic>
        <p:nvPicPr>
          <p:cNvPr id="10" name="Picture 9"/>
          <p:cNvPicPr>
            <a:picLocks noChangeAspect="1"/>
          </p:cNvPicPr>
          <p:nvPr/>
        </p:nvPicPr>
        <p:blipFill rotWithShape="1">
          <a:blip r:embed="rId8">
            <a:biLevel thresh="75000"/>
            <a:extLst>
              <a:ext uri="{BEBA8EAE-BF5A-486C-A8C5-ECC9F3942E4B}">
                <a14:imgProps xmlns:a14="http://schemas.microsoft.com/office/drawing/2010/main">
                  <a14:imgLayer r:embed="rId9">
                    <a14:imgEffect>
                      <a14:backgroundRemoval t="0" b="100000" l="6778" r="90000">
                        <a14:foregroundMark x1="34111" y1="88900" x2="34111" y2="88900"/>
                        <a14:foregroundMark x1="56056" y1="33400" x2="56056" y2="33400"/>
                        <a14:foregroundMark x1="44444" y1="56100" x2="44444" y2="56100"/>
                      </a14:backgroundRemoval>
                    </a14:imgEffect>
                  </a14:imgLayer>
                </a14:imgProps>
              </a:ext>
            </a:extLst>
          </a:blip>
          <a:srcRect l="17677" r="20329"/>
          <a:stretch/>
        </p:blipFill>
        <p:spPr>
          <a:xfrm>
            <a:off x="1928089" y="4996870"/>
            <a:ext cx="1151795" cy="1032158"/>
          </a:xfrm>
          <a:prstGeom prst="rect">
            <a:avLst/>
          </a:prstGeom>
        </p:spPr>
      </p:pic>
      <p:pic>
        <p:nvPicPr>
          <p:cNvPr id="11" name="Picture 10"/>
          <p:cNvPicPr>
            <a:picLocks noChangeAspect="1"/>
          </p:cNvPicPr>
          <p:nvPr/>
        </p:nvPicPr>
        <p:blipFill rotWithShape="1">
          <a:blip r:embed="rId10">
            <a:extLst>
              <a:ext uri="{BEBA8EAE-BF5A-486C-A8C5-ECC9F3942E4B}">
                <a14:imgProps xmlns:a14="http://schemas.microsoft.com/office/drawing/2010/main">
                  <a14:imgLayer r:embed="rId11">
                    <a14:imgEffect>
                      <a14:backgroundRemoval t="1600" b="98000" l="8278" r="90000">
                        <a14:foregroundMark x1="40389" y1="24300" x2="40389" y2="24300"/>
                      </a14:backgroundRemoval>
                    </a14:imgEffect>
                  </a14:imgLayer>
                </a14:imgProps>
              </a:ext>
            </a:extLst>
          </a:blip>
          <a:srcRect l="17424" r="20708"/>
          <a:stretch/>
        </p:blipFill>
        <p:spPr>
          <a:xfrm>
            <a:off x="3810788" y="5013027"/>
            <a:ext cx="1118596" cy="1016001"/>
          </a:xfrm>
          <a:prstGeom prst="rect">
            <a:avLst/>
          </a:prstGeom>
        </p:spPr>
      </p:pic>
    </p:spTree>
    <p:extLst>
      <p:ext uri="{BB962C8B-B14F-4D97-AF65-F5344CB8AC3E}">
        <p14:creationId xmlns:p14="http://schemas.microsoft.com/office/powerpoint/2010/main" val="32684528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1331948"/>
            <a:ext cx="9144000"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2</a:t>
            </a:r>
            <a:r>
              <a:rPr lang="en-US" sz="4800" b="1" dirty="0" smtClean="0">
                <a:solidFill>
                  <a:schemeClr val="bg1"/>
                </a:solidFill>
                <a:latin typeface="Arial" panose="020B0604020202020204" pitchFamily="34" charset="0"/>
                <a:cs typeface="Arial" panose="020B0604020202020204" pitchFamily="34" charset="0"/>
              </a:rPr>
              <a:t>. </a:t>
            </a: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生活中我们要掌控，</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但生活中许多事是</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我们无法控制的</a:t>
            </a:r>
            <a:r>
              <a:rPr lang="en-US"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sz="3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br>
            <a:endParaRPr lang="en-US" sz="4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6612" b="95455" l="0" r="100000">
                        <a14:foregroundMark x1="34435" y1="22314" x2="34435" y2="22314"/>
                        <a14:foregroundMark x1="16532" y1="30854" x2="16532" y2="30854"/>
                        <a14:foregroundMark x1="12177" y1="32369" x2="12177" y2="32369"/>
                        <a14:foregroundMark x1="8065" y1="41322" x2="8065" y2="41322"/>
                        <a14:foregroundMark x1="12177" y1="42837" x2="12177" y2="42837"/>
                        <a14:foregroundMark x1="14194" y1="61433" x2="14194" y2="61433"/>
                        <a14:foregroundMark x1="15081" y1="57438" x2="15081" y2="57438"/>
                        <a14:foregroundMark x1="71129" y1="21350" x2="71129" y2="21350"/>
                        <a14:foregroundMark x1="74597" y1="26309" x2="74597" y2="26309"/>
                        <a14:foregroundMark x1="75484" y1="22865" x2="75484" y2="22865"/>
                        <a14:foregroundMark x1="73145" y1="36364" x2="73145" y2="36364"/>
                        <a14:foregroundMark x1="63226" y1="37328" x2="63226" y2="37328"/>
                        <a14:foregroundMark x1="66452" y1="34848" x2="66452" y2="34848"/>
                        <a14:foregroundMark x1="56774" y1="32920" x2="56774" y2="32920"/>
                        <a14:foregroundMark x1="50887" y1="23278" x2="50887" y2="23278"/>
                        <a14:foregroundMark x1="43226" y1="28788" x2="43226" y2="28788"/>
                        <a14:foregroundMark x1="47339" y1="26860" x2="47339" y2="26860"/>
                        <a14:foregroundMark x1="35323" y1="65427" x2="35323" y2="65427"/>
                        <a14:foregroundMark x1="34435" y1="44353" x2="34435" y2="44353"/>
                        <a14:foregroundMark x1="69032" y1="51377" x2="69032" y2="51377"/>
                        <a14:foregroundMark x1="67581" y1="67355" x2="67581" y2="67355"/>
                        <a14:foregroundMark x1="64113" y1="58402" x2="64113" y2="58402"/>
                        <a14:foregroundMark x1="81935" y1="53857" x2="81935" y2="53857"/>
                        <a14:foregroundMark x1="68468" y1="42837" x2="68468" y2="42837"/>
                        <a14:foregroundMark x1="65565" y1="42837" x2="65565" y2="42837"/>
                        <a14:foregroundMark x1="62581" y1="41873" x2="62581" y2="41873"/>
                        <a14:foregroundMark x1="62903" y1="29890" x2="62903" y2="29890"/>
                        <a14:foregroundMark x1="69677" y1="25895" x2="69677" y2="25895"/>
                        <a14:foregroundMark x1="62581" y1="52342" x2="62581" y2="52342"/>
                        <a14:foregroundMark x1="60000" y1="56887" x2="60000" y2="56887"/>
                        <a14:foregroundMark x1="17177" y1="61433" x2="17177" y2="61433"/>
                        <a14:foregroundMark x1="8629" y1="59917" x2="8629" y2="59917"/>
                        <a14:foregroundMark x1="15968" y1="51377" x2="15968" y2="51377"/>
                        <a14:foregroundMark x1="23871" y1="45317" x2="23871" y2="45317"/>
                        <a14:foregroundMark x1="26210" y1="37328" x2="26210" y2="37328"/>
                        <a14:foregroundMark x1="26210" y1="28375" x2="26210" y2="28375"/>
                        <a14:foregroundMark x1="26210" y1="23829" x2="26210" y2="23829"/>
                        <a14:foregroundMark x1="11855" y1="58402" x2="11855" y2="58402"/>
                        <a14:foregroundMark x1="86048" y1="37328" x2="86048" y2="37328"/>
                        <a14:foregroundMark x1="79355" y1="44353" x2="79355" y2="44353"/>
                        <a14:backgroundMark x1="35887" y1="55923" x2="35887" y2="55923"/>
                        <a14:backgroundMark x1="45565" y1="40909" x2="45565" y2="40909"/>
                        <a14:backgroundMark x1="52016" y1="45868" x2="52016" y2="45868"/>
                        <a14:backgroundMark x1="54677" y1="59917" x2="54677" y2="59917"/>
                        <a14:backgroundMark x1="51210" y1="59366" x2="51210" y2="59366"/>
                      </a14:backgroundRemoval>
                    </a14:imgEffect>
                  </a14:imgLayer>
                </a14:imgProps>
              </a:ext>
            </a:extLst>
          </a:blip>
          <a:stretch>
            <a:fillRect/>
          </a:stretch>
        </p:blipFill>
        <p:spPr>
          <a:xfrm>
            <a:off x="-381000" y="3586018"/>
            <a:ext cx="6746046" cy="3949701"/>
          </a:xfrm>
          <a:prstGeom prst="rect">
            <a:avLst/>
          </a:prstGeom>
        </p:spPr>
      </p:pic>
    </p:spTree>
    <p:extLst>
      <p:ext uri="{BB962C8B-B14F-4D97-AF65-F5344CB8AC3E}">
        <p14:creationId xmlns:p14="http://schemas.microsoft.com/office/powerpoint/2010/main" val="1876214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26894" y="923782"/>
            <a:ext cx="9144000" cy="1470025"/>
          </a:xfrm>
        </p:spPr>
        <p:txBody>
          <a:bodyPr>
            <a:no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为什么我们要掌控？</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我们想按自己的方式</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我们想过我们自己的生活</a:t>
            </a:r>
            <a:r>
              <a:rPr lang="zh-CN" altLang="en-US" sz="4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en-US" sz="4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6612" b="95455" l="0" r="100000">
                        <a14:foregroundMark x1="34435" y1="22314" x2="34435" y2="22314"/>
                        <a14:foregroundMark x1="16532" y1="30854" x2="16532" y2="30854"/>
                        <a14:foregroundMark x1="12177" y1="32369" x2="12177" y2="32369"/>
                        <a14:foregroundMark x1="8065" y1="41322" x2="8065" y2="41322"/>
                        <a14:foregroundMark x1="12177" y1="42837" x2="12177" y2="42837"/>
                        <a14:foregroundMark x1="14194" y1="61433" x2="14194" y2="61433"/>
                        <a14:foregroundMark x1="15081" y1="57438" x2="15081" y2="57438"/>
                        <a14:foregroundMark x1="71129" y1="21350" x2="71129" y2="21350"/>
                        <a14:foregroundMark x1="74597" y1="26309" x2="74597" y2="26309"/>
                        <a14:foregroundMark x1="75484" y1="22865" x2="75484" y2="22865"/>
                        <a14:foregroundMark x1="73145" y1="36364" x2="73145" y2="36364"/>
                        <a14:foregroundMark x1="63226" y1="37328" x2="63226" y2="37328"/>
                        <a14:foregroundMark x1="66452" y1="34848" x2="66452" y2="34848"/>
                        <a14:foregroundMark x1="56774" y1="32920" x2="56774" y2="32920"/>
                        <a14:foregroundMark x1="50887" y1="23278" x2="50887" y2="23278"/>
                        <a14:foregroundMark x1="43226" y1="28788" x2="43226" y2="28788"/>
                        <a14:foregroundMark x1="47339" y1="26860" x2="47339" y2="26860"/>
                        <a14:foregroundMark x1="35323" y1="65427" x2="35323" y2="65427"/>
                        <a14:foregroundMark x1="34435" y1="44353" x2="34435" y2="44353"/>
                        <a14:foregroundMark x1="69032" y1="51377" x2="69032" y2="51377"/>
                        <a14:foregroundMark x1="67581" y1="67355" x2="67581" y2="67355"/>
                        <a14:foregroundMark x1="64113" y1="58402" x2="64113" y2="58402"/>
                        <a14:foregroundMark x1="81935" y1="53857" x2="81935" y2="53857"/>
                        <a14:foregroundMark x1="68468" y1="42837" x2="68468" y2="42837"/>
                        <a14:foregroundMark x1="65565" y1="42837" x2="65565" y2="42837"/>
                        <a14:foregroundMark x1="62581" y1="41873" x2="62581" y2="41873"/>
                        <a14:foregroundMark x1="62903" y1="29890" x2="62903" y2="29890"/>
                        <a14:foregroundMark x1="69677" y1="25895" x2="69677" y2="25895"/>
                        <a14:foregroundMark x1="62581" y1="52342" x2="62581" y2="52342"/>
                        <a14:foregroundMark x1="60000" y1="56887" x2="60000" y2="56887"/>
                        <a14:foregroundMark x1="17177" y1="61433" x2="17177" y2="61433"/>
                        <a14:foregroundMark x1="8629" y1="59917" x2="8629" y2="59917"/>
                        <a14:foregroundMark x1="15968" y1="51377" x2="15968" y2="51377"/>
                        <a14:foregroundMark x1="23871" y1="45317" x2="23871" y2="45317"/>
                        <a14:foregroundMark x1="26210" y1="37328" x2="26210" y2="37328"/>
                        <a14:foregroundMark x1="26210" y1="28375" x2="26210" y2="28375"/>
                        <a14:foregroundMark x1="26210" y1="23829" x2="26210" y2="23829"/>
                        <a14:foregroundMark x1="11855" y1="58402" x2="11855" y2="58402"/>
                        <a14:foregroundMark x1="86048" y1="37328" x2="86048" y2="37328"/>
                        <a14:foregroundMark x1="79355" y1="44353" x2="79355" y2="44353"/>
                        <a14:backgroundMark x1="35887" y1="55923" x2="35887" y2="55923"/>
                        <a14:backgroundMark x1="45565" y1="40909" x2="45565" y2="40909"/>
                        <a14:backgroundMark x1="52016" y1="45868" x2="52016" y2="45868"/>
                        <a14:backgroundMark x1="54677" y1="59917" x2="54677" y2="59917"/>
                        <a14:backgroundMark x1="51210" y1="59366" x2="51210" y2="59366"/>
                      </a14:backgroundRemoval>
                    </a14:imgEffect>
                  </a14:imgLayer>
                </a14:imgProps>
              </a:ext>
            </a:extLst>
          </a:blip>
          <a:stretch>
            <a:fillRect/>
          </a:stretch>
        </p:blipFill>
        <p:spPr>
          <a:xfrm>
            <a:off x="-381000" y="3586018"/>
            <a:ext cx="6746046" cy="3949701"/>
          </a:xfrm>
          <a:prstGeom prst="rect">
            <a:avLst/>
          </a:prstGeom>
        </p:spPr>
      </p:pic>
    </p:spTree>
    <p:extLst>
      <p:ext uri="{BB962C8B-B14F-4D97-AF65-F5344CB8AC3E}">
        <p14:creationId xmlns:p14="http://schemas.microsoft.com/office/powerpoint/2010/main" val="29167291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3708"/>
          <a:stretch/>
        </p:blipFill>
        <p:spPr>
          <a:xfrm>
            <a:off x="0" y="0"/>
            <a:ext cx="9144000" cy="6858000"/>
          </a:xfrm>
          <a:prstGeom prst="rect">
            <a:avLst/>
          </a:prstGeom>
        </p:spPr>
      </p:pic>
      <p:sp>
        <p:nvSpPr>
          <p:cNvPr id="4" name="Title 3"/>
          <p:cNvSpPr>
            <a:spLocks noGrp="1"/>
          </p:cNvSpPr>
          <p:nvPr>
            <p:ph type="ctrTitle"/>
          </p:nvPr>
        </p:nvSpPr>
        <p:spPr>
          <a:xfrm>
            <a:off x="0" y="765788"/>
            <a:ext cx="9144000" cy="1470025"/>
          </a:xfrm>
        </p:spPr>
        <p:txBody>
          <a:bodyPr>
            <a:no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我们没有认识</a:t>
            </a: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到</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是</a:t>
            </a: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神</a:t>
            </a:r>
            <a: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创造了我</a:t>
            </a:r>
            <a:r>
              <a:rPr lang="zh-CN" altLang="en-US" sz="4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们！</a:t>
            </a:r>
            <a:endParaRPr lang="en-US" sz="4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7" name="Picture 6"/>
          <p:cNvPicPr>
            <a:picLocks noChangeAspect="1"/>
          </p:cNvPicPr>
          <p:nvPr/>
        </p:nvPicPr>
        <p:blipFill>
          <a:blip r:embed="rId3"/>
          <a:stretch>
            <a:fillRect/>
          </a:stretch>
        </p:blipFill>
        <p:spPr>
          <a:xfrm>
            <a:off x="1270000" y="2895600"/>
            <a:ext cx="6751575" cy="3962400"/>
          </a:xfrm>
          <a:prstGeom prst="rect">
            <a:avLst/>
          </a:prstGeom>
        </p:spPr>
      </p:pic>
    </p:spTree>
    <p:extLst>
      <p:ext uri="{BB962C8B-B14F-4D97-AF65-F5344CB8AC3E}">
        <p14:creationId xmlns:p14="http://schemas.microsoft.com/office/powerpoint/2010/main" val="21518267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3708"/>
          <a:stretch/>
        </p:blipFill>
        <p:spPr>
          <a:xfrm>
            <a:off x="0" y="0"/>
            <a:ext cx="9144000" cy="6858000"/>
          </a:xfrm>
          <a:prstGeom prst="rect">
            <a:avLst/>
          </a:prstGeom>
        </p:spPr>
      </p:pic>
      <p:sp>
        <p:nvSpPr>
          <p:cNvPr id="4" name="Title 3"/>
          <p:cNvSpPr>
            <a:spLocks noGrp="1"/>
          </p:cNvSpPr>
          <p:nvPr>
            <p:ph type="ctrTitle"/>
          </p:nvPr>
        </p:nvSpPr>
        <p:spPr>
          <a:xfrm>
            <a:off x="0" y="961652"/>
            <a:ext cx="9144000" cy="1470025"/>
          </a:xfrm>
        </p:spPr>
        <p:txBody>
          <a:bodyPr>
            <a:no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当我们没有与神联系上</a:t>
            </a:r>
            <a:r>
              <a:rPr lang="en-US" altLang="zh-CN"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我们内心就会感到空虚！</a:t>
            </a:r>
            <a:endParaRPr lang="en-US" sz="5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7" name="Picture 6"/>
          <p:cNvPicPr>
            <a:picLocks noChangeAspect="1"/>
          </p:cNvPicPr>
          <p:nvPr/>
        </p:nvPicPr>
        <p:blipFill>
          <a:blip r:embed="rId3"/>
          <a:stretch>
            <a:fillRect/>
          </a:stretch>
        </p:blipFill>
        <p:spPr>
          <a:xfrm>
            <a:off x="1270000" y="2895600"/>
            <a:ext cx="6751575" cy="3962400"/>
          </a:xfrm>
          <a:prstGeom prst="rect">
            <a:avLst/>
          </a:prstGeom>
        </p:spPr>
      </p:pic>
    </p:spTree>
    <p:extLst>
      <p:ext uri="{BB962C8B-B14F-4D97-AF65-F5344CB8AC3E}">
        <p14:creationId xmlns:p14="http://schemas.microsoft.com/office/powerpoint/2010/main" val="32977276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3708"/>
          <a:stretch/>
        </p:blipFill>
        <p:spPr>
          <a:xfrm>
            <a:off x="0" y="0"/>
            <a:ext cx="9144000" cy="6858000"/>
          </a:xfrm>
          <a:prstGeom prst="rect">
            <a:avLst/>
          </a:prstGeom>
        </p:spPr>
      </p:pic>
      <p:sp>
        <p:nvSpPr>
          <p:cNvPr id="4" name="Title 3"/>
          <p:cNvSpPr>
            <a:spLocks noGrp="1"/>
          </p:cNvSpPr>
          <p:nvPr>
            <p:ph type="ctrTitle"/>
          </p:nvPr>
        </p:nvSpPr>
        <p:spPr>
          <a:xfrm>
            <a:off x="0" y="712788"/>
            <a:ext cx="9144000" cy="1470025"/>
          </a:xfrm>
        </p:spPr>
        <p:txBody>
          <a:bodyPr>
            <a:noAutofit/>
          </a:bodyPr>
          <a:lstStyle/>
          <a:p>
            <a:r>
              <a:rPr lang="zh-CN" altLang="en-US"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神不忍心看我们继续</a:t>
            </a:r>
            <a:r>
              <a:rPr lang="en-US" altLang="zh-CN"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br>
            <a:r>
              <a:rPr lang="zh-CN" altLang="en-US"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活得这么可怜兮兮</a:t>
            </a:r>
            <a:endParaRPr lang="en-US" sz="5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7" name="Picture 6"/>
          <p:cNvPicPr>
            <a:picLocks noChangeAspect="1"/>
          </p:cNvPicPr>
          <p:nvPr/>
        </p:nvPicPr>
        <p:blipFill>
          <a:blip r:embed="rId3"/>
          <a:stretch>
            <a:fillRect/>
          </a:stretch>
        </p:blipFill>
        <p:spPr>
          <a:xfrm>
            <a:off x="1270000" y="2895600"/>
            <a:ext cx="6751575" cy="3962400"/>
          </a:xfrm>
          <a:prstGeom prst="rect">
            <a:avLst/>
          </a:prstGeom>
        </p:spPr>
      </p:pic>
    </p:spTree>
    <p:extLst>
      <p:ext uri="{BB962C8B-B14F-4D97-AF65-F5344CB8AC3E}">
        <p14:creationId xmlns:p14="http://schemas.microsoft.com/office/powerpoint/2010/main" val="20285679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3376238"/>
            <a:ext cx="8705274" cy="3464168"/>
          </a:xfrm>
          <a:solidFill>
            <a:schemeClr val="tx1">
              <a:lumMod val="50000"/>
              <a:lumOff val="50000"/>
              <a:alpha val="40000"/>
            </a:schemeClr>
          </a:solidFill>
        </p:spPr>
        <p:txBody>
          <a:bodyPr>
            <a:noAutofit/>
          </a:bodyPr>
          <a:lstStyle/>
          <a:p>
            <a:pPr marL="0" marR="0">
              <a:lnSpc>
                <a:spcPct val="107000"/>
              </a:lnSpc>
              <a:spcBef>
                <a:spcPts val="0"/>
              </a:spcBef>
              <a:spcAft>
                <a:spcPts val="800"/>
              </a:spcAft>
            </a:pPr>
            <a:r>
              <a:rPr lang="zh-CN" altLang="en-US" sz="4000" dirty="0">
                <a:solidFill>
                  <a:schemeClr val="bg1"/>
                </a:solidFill>
                <a:latin typeface="Arial" panose="020B0604020202020204" pitchFamily="34" charset="0"/>
                <a:ea typeface="方正准圆_GBK" panose="03000509000000000000" pitchFamily="65" charset="-122"/>
                <a:cs typeface="Gotham-Book"/>
              </a:rPr>
              <a:t>因此神差祂儿子耶稣基督为我们的罪死在十字架上，拯救我们。</a:t>
            </a:r>
            <a:r>
              <a:rPr lang="en-US" sz="4000" dirty="0">
                <a:solidFill>
                  <a:schemeClr val="bg1"/>
                </a:solidFill>
                <a:latin typeface="Arial" panose="020B0604020202020204" pitchFamily="34" charset="0"/>
                <a:ea typeface="方正准圆_GBK" panose="03000509000000000000" pitchFamily="65" charset="-122"/>
                <a:cs typeface="Gotham-Book"/>
              </a:rPr>
              <a:t/>
            </a:r>
            <a:br>
              <a:rPr lang="en-US" sz="4000" dirty="0">
                <a:solidFill>
                  <a:schemeClr val="bg1"/>
                </a:solidFill>
                <a:latin typeface="Arial" panose="020B0604020202020204" pitchFamily="34" charset="0"/>
                <a:ea typeface="方正准圆_GBK" panose="03000509000000000000" pitchFamily="65" charset="-122"/>
                <a:cs typeface="Gotham-Book"/>
              </a:rPr>
            </a:br>
            <a:r>
              <a:rPr lang="zh-CN" altLang="en-US" sz="4000" dirty="0">
                <a:solidFill>
                  <a:schemeClr val="bg1"/>
                </a:solidFill>
                <a:latin typeface="Arial" panose="020B0604020202020204" pitchFamily="34" charset="0"/>
                <a:ea typeface="方正准圆_GBK" panose="03000509000000000000" pitchFamily="65" charset="-122"/>
                <a:cs typeface="Gotham-Book"/>
              </a:rPr>
              <a:t>祂是我们到神那里的唯一桥梁，</a:t>
            </a:r>
            <a:r>
              <a:rPr lang="zh-CN" altLang="en-US" sz="4000" dirty="0" smtClean="0">
                <a:solidFill>
                  <a:schemeClr val="bg1"/>
                </a:solidFill>
                <a:latin typeface="Arial" panose="020B0604020202020204" pitchFamily="34" charset="0"/>
                <a:ea typeface="方正准圆_GBK" panose="03000509000000000000" pitchFamily="65" charset="-122"/>
                <a:cs typeface="Gotham-Book"/>
              </a:rPr>
              <a:t>祂能</a:t>
            </a:r>
            <a:r>
              <a:rPr lang="zh-CN" altLang="en-US" sz="4000" dirty="0">
                <a:solidFill>
                  <a:schemeClr val="bg1"/>
                </a:solidFill>
                <a:latin typeface="Arial" panose="020B0604020202020204" pitchFamily="34" charset="0"/>
                <a:ea typeface="方正准圆_GBK" panose="03000509000000000000" pitchFamily="65" charset="-122"/>
                <a:cs typeface="Gotham-Book"/>
              </a:rPr>
              <a:t>使我们获得真幸福。</a:t>
            </a:r>
            <a:endParaRPr lang="en-US" sz="4000" dirty="0">
              <a:solidFill>
                <a:schemeClr val="bg1"/>
              </a:solidFill>
              <a:effectLst/>
              <a:latin typeface="Arial" panose="020B0604020202020204" pitchFamily="34" charset="0"/>
              <a:ea typeface="方正准圆_GBK" panose="03000509000000000000" pitchFamily="65" charset="-122"/>
              <a:cs typeface="Gotham-Book"/>
            </a:endParaRPr>
          </a:p>
        </p:txBody>
      </p:sp>
    </p:spTree>
    <p:extLst>
      <p:ext uri="{BB962C8B-B14F-4D97-AF65-F5344CB8AC3E}">
        <p14:creationId xmlns:p14="http://schemas.microsoft.com/office/powerpoint/2010/main" val="37924785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438726" y="4344908"/>
            <a:ext cx="8705274" cy="1987061"/>
          </a:xfrm>
          <a:solidFill>
            <a:schemeClr val="tx1">
              <a:lumMod val="50000"/>
              <a:lumOff val="50000"/>
              <a:alpha val="40000"/>
            </a:schemeClr>
          </a:solidFill>
        </p:spPr>
        <p:txBody>
          <a:bodyPr>
            <a:noAutofit/>
          </a:bodyPr>
          <a:lstStyle/>
          <a:p>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当我们拥有了耶稣</a:t>
            </a:r>
            <a: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我们就拥有真幸福</a:t>
            </a:r>
            <a: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不会被我们所处的环境影响</a:t>
            </a:r>
            <a:r>
              <a:rPr 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t>
            </a:r>
            <a:endParaRPr lang="en-US" sz="40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30651226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4232363"/>
            <a:ext cx="8705274" cy="2219174"/>
          </a:xfrm>
          <a:solidFill>
            <a:schemeClr val="tx1">
              <a:lumMod val="50000"/>
              <a:lumOff val="50000"/>
              <a:alpha val="40000"/>
            </a:schemeClr>
          </a:solidFill>
        </p:spPr>
        <p:txBody>
          <a:bodyPr>
            <a:noAutofit/>
          </a:bodyPr>
          <a:lstStyle/>
          <a:p>
            <a:pPr marL="0" marR="0">
              <a:lnSpc>
                <a:spcPct val="107000"/>
              </a:lnSpc>
              <a:spcBef>
                <a:spcPts val="0"/>
              </a:spcBef>
              <a:spcAft>
                <a:spcPts val="800"/>
              </a:spcAft>
            </a:pPr>
            <a:r>
              <a:rPr lang="zh-CN" altLang="en-US" sz="4000" dirty="0">
                <a:solidFill>
                  <a:schemeClr val="bg1"/>
                </a:solidFill>
                <a:latin typeface="Arial" panose="020B0604020202020204" pitchFamily="34" charset="0"/>
                <a:ea typeface="方正准圆_GBK" panose="03000509000000000000" pitchFamily="65" charset="-122"/>
                <a:cs typeface="Gotham-Book"/>
              </a:rPr>
              <a:t>虽然我们对我们的弱点感到厌烦</a:t>
            </a:r>
            <a:r>
              <a:rPr lang="zh-CN" altLang="en-US" sz="4000" dirty="0" smtClean="0">
                <a:solidFill>
                  <a:schemeClr val="bg1"/>
                </a:solidFill>
                <a:latin typeface="Arial" panose="020B0604020202020204" pitchFamily="34" charset="0"/>
                <a:ea typeface="方正准圆_GBK" panose="03000509000000000000" pitchFamily="65" charset="-122"/>
                <a:cs typeface="Gotham-Book"/>
              </a:rPr>
              <a:t>，</a:t>
            </a:r>
            <a:r>
              <a:rPr lang="en-US" altLang="zh-CN" sz="4000" dirty="0" smtClean="0">
                <a:solidFill>
                  <a:schemeClr val="bg1"/>
                </a:solidFill>
                <a:latin typeface="Arial" panose="020B0604020202020204" pitchFamily="34" charset="0"/>
                <a:ea typeface="方正准圆_GBK" panose="03000509000000000000" pitchFamily="65" charset="-122"/>
                <a:cs typeface="Gotham-Book"/>
              </a:rPr>
              <a:t/>
            </a:r>
            <a:br>
              <a:rPr lang="en-US" altLang="zh-CN" sz="4000" dirty="0" smtClean="0">
                <a:solidFill>
                  <a:schemeClr val="bg1"/>
                </a:solidFill>
                <a:latin typeface="Arial" panose="020B0604020202020204" pitchFamily="34" charset="0"/>
                <a:ea typeface="方正准圆_GBK" panose="03000509000000000000" pitchFamily="65" charset="-122"/>
                <a:cs typeface="Gotham-Book"/>
              </a:rPr>
            </a:br>
            <a:r>
              <a:rPr lang="zh-CN" altLang="en-US" sz="4000" dirty="0" smtClean="0">
                <a:solidFill>
                  <a:schemeClr val="bg1"/>
                </a:solidFill>
                <a:latin typeface="Arial" panose="020B0604020202020204" pitchFamily="34" charset="0"/>
                <a:ea typeface="方正准圆_GBK" panose="03000509000000000000" pitchFamily="65" charset="-122"/>
                <a:cs typeface="Gotham-Book"/>
              </a:rPr>
              <a:t>为</a:t>
            </a:r>
            <a:r>
              <a:rPr lang="zh-CN" altLang="en-US" sz="4000" dirty="0">
                <a:solidFill>
                  <a:schemeClr val="bg1"/>
                </a:solidFill>
                <a:latin typeface="Arial" panose="020B0604020202020204" pitchFamily="34" charset="0"/>
                <a:ea typeface="方正准圆_GBK" panose="03000509000000000000" pitchFamily="65" charset="-122"/>
                <a:cs typeface="Gotham-Book"/>
              </a:rPr>
              <a:t>自己总是做</a:t>
            </a:r>
            <a:r>
              <a:rPr lang="zh-CN" altLang="en-US" sz="4000" dirty="0" smtClean="0">
                <a:solidFill>
                  <a:schemeClr val="bg1"/>
                </a:solidFill>
                <a:latin typeface="Arial" panose="020B0604020202020204" pitchFamily="34" charset="0"/>
                <a:ea typeface="方正准圆_GBK" panose="03000509000000000000" pitchFamily="65" charset="-122"/>
                <a:cs typeface="Gotham-Book"/>
              </a:rPr>
              <a:t>错事而</a:t>
            </a:r>
            <a:r>
              <a:rPr lang="zh-CN" altLang="en-US" sz="4000" dirty="0">
                <a:solidFill>
                  <a:schemeClr val="bg1"/>
                </a:solidFill>
                <a:latin typeface="Arial" panose="020B0604020202020204" pitchFamily="34" charset="0"/>
                <a:ea typeface="方正准圆_GBK" panose="03000509000000000000" pitchFamily="65" charset="-122"/>
                <a:cs typeface="Gotham-Book"/>
              </a:rPr>
              <a:t>生气</a:t>
            </a:r>
            <a:r>
              <a:rPr lang="zh-CN" altLang="en-US" sz="4000" dirty="0" smtClean="0">
                <a:solidFill>
                  <a:schemeClr val="bg1"/>
                </a:solidFill>
                <a:latin typeface="Arial" panose="020B0604020202020204" pitchFamily="34" charset="0"/>
                <a:ea typeface="方正准圆_GBK" panose="03000509000000000000" pitchFamily="65" charset="-122"/>
                <a:cs typeface="Gotham-Book"/>
              </a:rPr>
              <a:t>，</a:t>
            </a:r>
            <a:r>
              <a:rPr lang="en-US" altLang="zh-CN" sz="4000" dirty="0" smtClean="0">
                <a:solidFill>
                  <a:schemeClr val="bg1"/>
                </a:solidFill>
                <a:latin typeface="Arial" panose="020B0604020202020204" pitchFamily="34" charset="0"/>
                <a:ea typeface="方正准圆_GBK" panose="03000509000000000000" pitchFamily="65" charset="-122"/>
                <a:cs typeface="Gotham-Book"/>
              </a:rPr>
              <a:t/>
            </a:r>
            <a:br>
              <a:rPr lang="en-US" altLang="zh-CN" sz="4000" dirty="0" smtClean="0">
                <a:solidFill>
                  <a:schemeClr val="bg1"/>
                </a:solidFill>
                <a:latin typeface="Arial" panose="020B0604020202020204" pitchFamily="34" charset="0"/>
                <a:ea typeface="方正准圆_GBK" panose="03000509000000000000" pitchFamily="65" charset="-122"/>
                <a:cs typeface="Gotham-Book"/>
              </a:rPr>
            </a:br>
            <a:r>
              <a:rPr lang="zh-CN" altLang="en-US" sz="4000" dirty="0" smtClean="0">
                <a:solidFill>
                  <a:schemeClr val="bg1"/>
                </a:solidFill>
                <a:latin typeface="Arial" panose="020B0604020202020204" pitchFamily="34" charset="0"/>
                <a:ea typeface="方正准圆_GBK" panose="03000509000000000000" pitchFamily="65" charset="-122"/>
                <a:cs typeface="Gotham-Book"/>
              </a:rPr>
              <a:t>对</a:t>
            </a:r>
            <a:r>
              <a:rPr lang="zh-CN" altLang="en-US" sz="4000" dirty="0">
                <a:solidFill>
                  <a:schemeClr val="bg1"/>
                </a:solidFill>
                <a:latin typeface="Arial" panose="020B0604020202020204" pitchFamily="34" charset="0"/>
                <a:ea typeface="方正准圆_GBK" panose="03000509000000000000" pitchFamily="65" charset="-122"/>
                <a:cs typeface="Gotham-Book"/>
              </a:rPr>
              <a:t>前途或困</a:t>
            </a:r>
            <a:r>
              <a:rPr lang="zh-CN" altLang="en-US" sz="4000" dirty="0" smtClean="0">
                <a:solidFill>
                  <a:schemeClr val="bg1"/>
                </a:solidFill>
                <a:latin typeface="Arial" panose="020B0604020202020204" pitchFamily="34" charset="0"/>
                <a:ea typeface="方正准圆_GBK" panose="03000509000000000000" pitchFamily="65" charset="-122"/>
                <a:cs typeface="Gotham-Book"/>
              </a:rPr>
              <a:t>难</a:t>
            </a:r>
            <a:r>
              <a:rPr lang="en-US" altLang="zh-CN" sz="4000" dirty="0" smtClean="0">
                <a:solidFill>
                  <a:schemeClr val="bg1"/>
                </a:solidFill>
                <a:latin typeface="Arial" panose="020B0604020202020204" pitchFamily="34" charset="0"/>
                <a:ea typeface="方正准圆_GBK" panose="03000509000000000000" pitchFamily="65" charset="-122"/>
                <a:cs typeface="Gotham-Book"/>
              </a:rPr>
              <a:t/>
            </a:r>
            <a:br>
              <a:rPr lang="en-US" altLang="zh-CN" sz="4000" dirty="0" smtClean="0">
                <a:solidFill>
                  <a:schemeClr val="bg1"/>
                </a:solidFill>
                <a:latin typeface="Arial" panose="020B0604020202020204" pitchFamily="34" charset="0"/>
                <a:ea typeface="方正准圆_GBK" panose="03000509000000000000" pitchFamily="65" charset="-122"/>
                <a:cs typeface="Gotham-Book"/>
              </a:rPr>
            </a:br>
            <a:r>
              <a:rPr lang="zh-CN" altLang="en-US" sz="4000" dirty="0" smtClean="0">
                <a:solidFill>
                  <a:schemeClr val="bg1"/>
                </a:solidFill>
                <a:latin typeface="Arial" panose="020B0604020202020204" pitchFamily="34" charset="0"/>
                <a:ea typeface="方正准圆_GBK" panose="03000509000000000000" pitchFamily="65" charset="-122"/>
                <a:cs typeface="Gotham-Book"/>
              </a:rPr>
              <a:t>感</a:t>
            </a:r>
            <a:r>
              <a:rPr lang="zh-CN" altLang="en-US" sz="4000" dirty="0">
                <a:solidFill>
                  <a:schemeClr val="bg1"/>
                </a:solidFill>
                <a:latin typeface="Arial" panose="020B0604020202020204" pitchFamily="34" charset="0"/>
                <a:ea typeface="方正准圆_GBK" panose="03000509000000000000" pitchFamily="65" charset="-122"/>
                <a:cs typeface="Gotham-Book"/>
              </a:rPr>
              <a:t>到不确定和焦虑。</a:t>
            </a:r>
            <a:endParaRPr lang="en-US" sz="4000" dirty="0">
              <a:solidFill>
                <a:schemeClr val="bg1"/>
              </a:solidFill>
              <a:effectLst/>
              <a:latin typeface="Arial" panose="020B0604020202020204" pitchFamily="34" charset="0"/>
              <a:ea typeface="方正准圆_GBK" panose="03000509000000000000" pitchFamily="65" charset="-122"/>
              <a:cs typeface="Gotham-Book"/>
            </a:endParaRPr>
          </a:p>
        </p:txBody>
      </p:sp>
    </p:spTree>
    <p:extLst>
      <p:ext uri="{BB962C8B-B14F-4D97-AF65-F5344CB8AC3E}">
        <p14:creationId xmlns:p14="http://schemas.microsoft.com/office/powerpoint/2010/main" val="33365268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4220308"/>
            <a:ext cx="8705274" cy="2057400"/>
          </a:xfrm>
          <a:solidFill>
            <a:schemeClr val="tx1">
              <a:lumMod val="50000"/>
              <a:lumOff val="50000"/>
              <a:alpha val="40000"/>
            </a:schemeClr>
          </a:solidFill>
        </p:spPr>
        <p:txBody>
          <a:bodyPr>
            <a:noAutofit/>
          </a:bodyPr>
          <a:lstStyle/>
          <a:p>
            <a:r>
              <a:rPr lang="zh-CN" altLang="en-US" sz="4800" b="1" dirty="0" smtClean="0">
                <a:solidFill>
                  <a:srgbClr val="FFFF00"/>
                </a:solidFill>
                <a:latin typeface="微软雅黑" panose="020B0503020204020204" pitchFamily="34" charset="-122"/>
                <a:ea typeface="微软雅黑" panose="020B0503020204020204" pitchFamily="34" charset="-122"/>
                <a:cs typeface="Arial" panose="020B0604020202020204" pitchFamily="34" charset="0"/>
              </a:rPr>
              <a:t>真幸福</a:t>
            </a:r>
            <a:r>
              <a:rPr lang="en-US" sz="4800" b="1" dirty="0">
                <a:solidFill>
                  <a:srgbClr val="FFFF00"/>
                </a:solidFill>
                <a:latin typeface="Arial" panose="020B0604020202020204" pitchFamily="34" charset="0"/>
                <a:cs typeface="Arial" panose="020B0604020202020204" pitchFamily="34" charset="0"/>
              </a:rPr>
              <a:t/>
            </a:r>
            <a:br>
              <a:rPr lang="en-US" sz="4800" b="1" dirty="0">
                <a:solidFill>
                  <a:srgbClr val="FFFF00"/>
                </a:solidFill>
                <a:latin typeface="Arial" panose="020B0604020202020204" pitchFamily="34" charset="0"/>
                <a:cs typeface="Arial" panose="020B0604020202020204" pitchFamily="34" charset="0"/>
              </a:rPr>
            </a:br>
            <a:r>
              <a:rPr lang="zh-CN" altLang="en-US"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不受我们的处境和环境影响</a:t>
            </a:r>
            <a:endParaRPr lang="en-US"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42295073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4203449"/>
            <a:ext cx="8705274" cy="1810489"/>
          </a:xfrm>
          <a:solidFill>
            <a:schemeClr val="tx1">
              <a:lumMod val="50000"/>
              <a:lumOff val="50000"/>
              <a:alpha val="40000"/>
            </a:schemeClr>
          </a:solidFill>
        </p:spPr>
        <p:txBody>
          <a:bodyPr>
            <a:noAutofit/>
          </a:bodyPr>
          <a:lstStyle/>
          <a:p>
            <a:r>
              <a:rPr lang="zh-CN" altLang="en-US" sz="4000" b="1" dirty="0" smtClean="0">
                <a:solidFill>
                  <a:schemeClr val="bg1"/>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rPr>
              <a:t>很多人对基督教有误解</a:t>
            </a:r>
            <a:r>
              <a:rPr lang="en-US" altLang="zh-CN" sz="4000" b="1" dirty="0" smtClean="0">
                <a:solidFill>
                  <a:schemeClr val="bg1"/>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chemeClr val="bg1"/>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chemeClr val="bg1"/>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rPr>
              <a:t>认为她是一种宗教</a:t>
            </a:r>
            <a:r>
              <a:rPr lang="en-US" altLang="zh-CN" sz="4000" b="1" dirty="0" smtClean="0">
                <a:solidFill>
                  <a:schemeClr val="bg1"/>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chemeClr val="bg1"/>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rgbClr val="FFFF00"/>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rPr>
              <a:t>但其实；她是我们与神的关系。</a:t>
            </a:r>
            <a:endParaRPr lang="en-US" sz="4000" b="1" dirty="0">
              <a:solidFill>
                <a:srgbClr val="FFFFFF"/>
              </a:solidFill>
              <a:effectLst>
                <a:outerShdw blurRad="38100" dist="38100" dir="2700000" algn="tl">
                  <a:srgbClr val="000000">
                    <a:alpha val="43137"/>
                  </a:srgbClr>
                </a:outerShdw>
              </a:effectLst>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3702338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0" y="1197020"/>
            <a:ext cx="9213274" cy="1470025"/>
          </a:xfrm>
        </p:spPr>
        <p:txBody>
          <a:bodyPr>
            <a:noAutofit/>
          </a:bodyPr>
          <a:lstStyle/>
          <a:p>
            <a:pPr>
              <a:spcBef>
                <a:spcPts val="600"/>
              </a:spcBef>
            </a:pPr>
            <a:r>
              <a:rPr lang="zh-CN" altLang="en-US" sz="6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双向沟通</a:t>
            </a:r>
            <a:r>
              <a:rPr lang="en-US" sz="4800" b="1" dirty="0" smtClean="0">
                <a:solidFill>
                  <a:srgbClr val="FFFF00"/>
                </a:solidFill>
                <a:latin typeface="Arial" panose="020B0604020202020204" pitchFamily="34" charset="0"/>
                <a:cs typeface="Arial" panose="020B0604020202020204" pitchFamily="34" charset="0"/>
              </a:rPr>
              <a:t>   </a:t>
            </a:r>
            <a:br>
              <a:rPr lang="en-US" sz="4800" b="1" dirty="0" smtClean="0">
                <a:solidFill>
                  <a:srgbClr val="FFFF00"/>
                </a:solidFill>
                <a:latin typeface="Arial" panose="020B0604020202020204" pitchFamily="34" charset="0"/>
                <a:cs typeface="Arial" panose="020B0604020202020204" pitchFamily="34" charset="0"/>
              </a:rPr>
            </a:br>
            <a:r>
              <a:rPr lang="en-US" sz="1000" b="1" dirty="0" smtClean="0">
                <a:solidFill>
                  <a:srgbClr val="FFFF00"/>
                </a:solidFill>
                <a:latin typeface="Arial" panose="020B0604020202020204" pitchFamily="34" charset="0"/>
                <a:cs typeface="Arial" panose="020B0604020202020204" pitchFamily="34" charset="0"/>
              </a:rPr>
              <a:t/>
            </a:r>
            <a:br>
              <a:rPr lang="en-US" sz="1000" b="1" dirty="0" smtClean="0">
                <a:solidFill>
                  <a:srgbClr val="FFFF00"/>
                </a:solidFill>
                <a:latin typeface="Arial" panose="020B0604020202020204" pitchFamily="34" charset="0"/>
                <a:cs typeface="Arial" panose="020B0604020202020204" pitchFamily="34" charset="0"/>
              </a:rPr>
            </a:br>
            <a:r>
              <a:rPr lang="zh-CN" altLang="en-US" sz="4800" b="1" dirty="0" smtClean="0">
                <a:solidFill>
                  <a:srgbClr val="FFFF00"/>
                </a:solidFill>
                <a:effectLst>
                  <a:outerShdw blurRad="50800" dist="38100" dir="2700000" algn="tl" rotWithShape="0">
                    <a:prstClr val="black">
                      <a:alpha val="40000"/>
                    </a:prstClr>
                  </a:outerShdw>
                </a:effectLst>
                <a:latin typeface="方正准圆_GBK" panose="03000509000000000000" pitchFamily="65" charset="-122"/>
                <a:ea typeface="方正准圆_GBK" panose="03000509000000000000" pitchFamily="65" charset="-122"/>
                <a:cs typeface="Arial" panose="020B0604020202020204" pitchFamily="34" charset="0"/>
              </a:rPr>
              <a:t>藉着祷告；我们可以和神交谈</a:t>
            </a:r>
            <a:r>
              <a:rPr lang="en-US" altLang="zh-CN" sz="4800" b="1" dirty="0" smtClean="0">
                <a:solidFill>
                  <a:srgbClr val="FFFF00"/>
                </a:solidFill>
                <a:effectLst>
                  <a:outerShdw blurRad="50800" dist="38100" dir="2700000" algn="tl" rotWithShape="0">
                    <a:prstClr val="black">
                      <a:alpha val="40000"/>
                    </a:prstClr>
                  </a:outerShdw>
                </a:effectLst>
                <a:latin typeface="方正准圆_GBK" panose="03000509000000000000" pitchFamily="65" charset="-122"/>
                <a:ea typeface="方正准圆_GBK" panose="03000509000000000000" pitchFamily="65" charset="-122"/>
                <a:cs typeface="Arial" panose="020B0604020202020204" pitchFamily="34" charset="0"/>
              </a:rPr>
              <a:t/>
            </a:r>
            <a:br>
              <a:rPr lang="en-US" altLang="zh-CN" sz="4800" b="1" dirty="0" smtClean="0">
                <a:solidFill>
                  <a:srgbClr val="FFFF00"/>
                </a:solidFill>
                <a:effectLst>
                  <a:outerShdw blurRad="50800" dist="38100" dir="2700000" algn="tl" rotWithShape="0">
                    <a:prstClr val="black">
                      <a:alpha val="40000"/>
                    </a:prstClr>
                  </a:outerShdw>
                </a:effectLst>
                <a:latin typeface="方正准圆_GBK" panose="03000509000000000000" pitchFamily="65" charset="-122"/>
                <a:ea typeface="方正准圆_GBK" panose="03000509000000000000" pitchFamily="65" charset="-122"/>
                <a:cs typeface="Arial" panose="020B0604020202020204" pitchFamily="34" charset="0"/>
              </a:rPr>
            </a:br>
            <a:r>
              <a:rPr lang="zh-CN" altLang="en-US" sz="4800" b="1" dirty="0" smtClean="0">
                <a:solidFill>
                  <a:srgbClr val="FFFF00"/>
                </a:solidFill>
                <a:effectLst>
                  <a:outerShdw blurRad="50800" dist="38100" dir="2700000" algn="tl" rotWithShape="0">
                    <a:prstClr val="black">
                      <a:alpha val="40000"/>
                    </a:prstClr>
                  </a:outerShdw>
                </a:effectLst>
                <a:latin typeface="方正准圆_GBK" panose="03000509000000000000" pitchFamily="65" charset="-122"/>
                <a:ea typeface="方正准圆_GBK" panose="03000509000000000000" pitchFamily="65" charset="-122"/>
                <a:cs typeface="Arial" panose="020B0604020202020204" pitchFamily="34" charset="0"/>
              </a:rPr>
              <a:t>我们也能听到神说话</a:t>
            </a:r>
            <a:endParaRPr lang="en-US" sz="4800" b="1" dirty="0">
              <a:solidFill>
                <a:srgbClr val="FFFF00"/>
              </a:solidFill>
              <a:effectLst>
                <a:outerShdw blurRad="50800" dist="38100" dir="2700000" algn="tl" rotWithShape="0">
                  <a:prstClr val="black">
                    <a:alpha val="40000"/>
                  </a:prstClr>
                </a:outerShdw>
              </a:effectLst>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16609194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pic>
        <p:nvPicPr>
          <p:cNvPr id="5" name="Picture 4"/>
          <p:cNvPicPr>
            <a:picLocks noChangeAspect="1"/>
          </p:cNvPicPr>
          <p:nvPr/>
        </p:nvPicPr>
        <p:blipFill>
          <a:blip r:embed="rId3"/>
          <a:stretch>
            <a:fillRect/>
          </a:stretch>
        </p:blipFill>
        <p:spPr>
          <a:xfrm>
            <a:off x="-33927" y="970071"/>
            <a:ext cx="9211854" cy="1469263"/>
          </a:xfrm>
          <a:prstGeom prst="rect">
            <a:avLst/>
          </a:prstGeom>
        </p:spPr>
      </p:pic>
    </p:spTree>
    <p:extLst>
      <p:ext uri="{BB962C8B-B14F-4D97-AF65-F5344CB8AC3E}">
        <p14:creationId xmlns:p14="http://schemas.microsoft.com/office/powerpoint/2010/main" val="4083075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814248"/>
            <a:ext cx="9213274" cy="1470025"/>
          </a:xfrm>
        </p:spPr>
        <p:txBody>
          <a:bodyPr>
            <a:noAutofit/>
          </a:bodyPr>
          <a:lstStyle/>
          <a:p>
            <a:r>
              <a:rPr lang="zh-CN" altLang="en-US" sz="72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方正准圆_GBK" panose="03000509000000000000" pitchFamily="65" charset="-122"/>
                <a:ea typeface="方正准圆_GBK" panose="03000509000000000000" pitchFamily="65" charset="-122"/>
                <a:cs typeface="Arial" panose="020B0604020202020204" pitchFamily="34" charset="0"/>
              </a:rPr>
              <a:t>故事</a:t>
            </a:r>
            <a:r>
              <a:rPr lang="en-US" sz="72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 </a:t>
            </a:r>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130981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814248"/>
            <a:ext cx="9213274" cy="1470025"/>
          </a:xfrm>
        </p:spPr>
        <p:txBody>
          <a:bodyPr>
            <a:noAutofit/>
          </a:bodyPr>
          <a:lstStyle/>
          <a:p>
            <a:r>
              <a:rPr lang="zh-CN" alt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方正准圆_GBK" panose="03000509000000000000" pitchFamily="65" charset="-122"/>
                <a:ea typeface="方正准圆_GBK" panose="03000509000000000000" pitchFamily="65" charset="-122"/>
                <a:cs typeface="Arial" panose="020B0604020202020204" pitchFamily="34" charset="0"/>
              </a:rPr>
              <a:t>故</a:t>
            </a:r>
            <a:r>
              <a:rPr lang="zh-CN" altLang="en-US" sz="72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方正准圆_GBK" panose="03000509000000000000" pitchFamily="65" charset="-122"/>
                <a:ea typeface="方正准圆_GBK" panose="03000509000000000000" pitchFamily="65" charset="-122"/>
                <a:cs typeface="Arial" panose="020B0604020202020204" pitchFamily="34" charset="0"/>
              </a:rPr>
              <a:t>事 </a:t>
            </a:r>
            <a:r>
              <a:rPr lang="en-US" sz="72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2</a:t>
            </a:r>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530740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1" y="0"/>
            <a:ext cx="9213273" cy="6858000"/>
          </a:xfrm>
          <a:prstGeom prst="rect">
            <a:avLst/>
          </a:prstGeom>
        </p:spPr>
      </p:pic>
      <p:sp>
        <p:nvSpPr>
          <p:cNvPr id="4" name="TextBox 3">
            <a:extLst>
              <a:ext uri="{FF2B5EF4-FFF2-40B4-BE49-F238E27FC236}">
                <a16:creationId xmlns:a16="http://schemas.microsoft.com/office/drawing/2014/main" id="{B51552F0-B3E4-8442-8AB7-09498DAAD9A9}"/>
              </a:ext>
            </a:extLst>
          </p:cNvPr>
          <p:cNvSpPr txBox="1"/>
          <p:nvPr/>
        </p:nvSpPr>
        <p:spPr>
          <a:xfrm>
            <a:off x="1098504" y="5561066"/>
            <a:ext cx="7016262" cy="923330"/>
          </a:xfrm>
          <a:prstGeom prst="rect">
            <a:avLst/>
          </a:prstGeom>
          <a:noFill/>
        </p:spPr>
        <p:txBody>
          <a:bodyPr wrap="square" rtlCol="0">
            <a:spAutoFit/>
          </a:bodyPr>
          <a:lstStyle/>
          <a:p>
            <a:pPr algn="ctr"/>
            <a:r>
              <a:rPr lang="zh-CN" alt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Arial" panose="020B0604020202020204" pitchFamily="34" charset="0"/>
              </a:rPr>
              <a:t>苏志明的故事</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Baptism Testimony of Brandon Soh (Ch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 y="0"/>
            <a:ext cx="9222155" cy="5561066"/>
          </a:xfrm>
          <a:prstGeom prst="rect">
            <a:avLst/>
          </a:prstGeom>
        </p:spPr>
      </p:pic>
    </p:spTree>
    <p:extLst>
      <p:ext uri="{BB962C8B-B14F-4D97-AF65-F5344CB8AC3E}">
        <p14:creationId xmlns:p14="http://schemas.microsoft.com/office/powerpoint/2010/main" val="10329274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4110180" y="2680714"/>
            <a:ext cx="4756729" cy="1470025"/>
          </a:xfrm>
        </p:spPr>
        <p:txBody>
          <a:bodyPr>
            <a:noAutofit/>
          </a:bodyPr>
          <a:lstStyle/>
          <a:p>
            <a:r>
              <a:rPr lang="zh-CN" altLang="en-US" sz="5400" b="1" dirty="0" smtClean="0">
                <a:solidFill>
                  <a:srgbClr val="FFFF00"/>
                </a:solidFill>
                <a:latin typeface="微软雅黑" panose="020B0503020204020204" pitchFamily="34" charset="-122"/>
                <a:ea typeface="微软雅黑" panose="020B0503020204020204" pitchFamily="34" charset="-122"/>
                <a:cs typeface="Arial" panose="020B0604020202020204" pitchFamily="34" charset="0"/>
              </a:rPr>
              <a:t>我的故事</a:t>
            </a:r>
            <a:r>
              <a:rPr lang="en-US" altLang="zh-CN" sz="5400" b="1" dirty="0" smtClean="0">
                <a:solidFill>
                  <a:srgbClr val="FFFF00"/>
                </a:solidFill>
                <a:latin typeface="微软雅黑" panose="020B0503020204020204" pitchFamily="34" charset="-122"/>
                <a:ea typeface="微软雅黑" panose="020B0503020204020204" pitchFamily="34" charset="-122"/>
                <a:cs typeface="Arial" panose="020B0604020202020204" pitchFamily="34" charset="0"/>
              </a:rPr>
              <a:t>……</a:t>
            </a:r>
            <a:r>
              <a:rPr lang="mr-IN" sz="4800" b="1" dirty="0">
                <a:solidFill>
                  <a:srgbClr val="FFFF00"/>
                </a:solidFill>
                <a:latin typeface="Arial" panose="020B0604020202020204" pitchFamily="34" charset="0"/>
                <a:cs typeface="Aku &amp; Kamu"/>
              </a:rPr>
              <a:t/>
            </a:r>
            <a:br>
              <a:rPr lang="mr-IN" sz="4800" b="1" dirty="0">
                <a:solidFill>
                  <a:srgbClr val="FFFF00"/>
                </a:solidFill>
                <a:latin typeface="Arial" panose="020B0604020202020204" pitchFamily="34" charset="0"/>
                <a:cs typeface="Aku &amp; Kamu"/>
              </a:rPr>
            </a:br>
            <a:r>
              <a:rPr lang="mr-IN" sz="4800" b="1" dirty="0">
                <a:solidFill>
                  <a:srgbClr val="FFFF00"/>
                </a:solidFill>
                <a:latin typeface="Arial" panose="020B0604020202020204" pitchFamily="34" charset="0"/>
                <a:cs typeface="Aku &amp; Kamu"/>
              </a:rPr>
              <a:t/>
            </a:r>
            <a:br>
              <a:rPr lang="mr-IN" sz="4800" b="1" dirty="0">
                <a:solidFill>
                  <a:srgbClr val="FFFF00"/>
                </a:solidFill>
                <a:latin typeface="Arial" panose="020B0604020202020204" pitchFamily="34" charset="0"/>
                <a:cs typeface="Aku &amp; Kamu"/>
              </a:rPr>
            </a:br>
            <a:r>
              <a:rPr lang="zh-CN" altLang="en-US" sz="4800" b="1" dirty="0" smtClean="0">
                <a:solidFill>
                  <a:schemeClr val="bg1"/>
                </a:solidFill>
                <a:latin typeface="方正准圆_GBK" panose="03000509000000000000" pitchFamily="65" charset="-122"/>
                <a:ea typeface="方正准圆_GBK" panose="03000509000000000000" pitchFamily="65" charset="-122"/>
                <a:cs typeface="Aku &amp; Kamu"/>
              </a:rPr>
              <a:t>生命里有很多事我都无法掌控</a:t>
            </a:r>
            <a:endParaRPr lang="en-US" sz="4800" b="1" dirty="0">
              <a:solidFill>
                <a:srgbClr val="FFFF00"/>
              </a:solidFill>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20840452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3815864" y="1028447"/>
            <a:ext cx="5051048" cy="1470025"/>
          </a:xfrm>
        </p:spPr>
        <p:txBody>
          <a:bodyPr>
            <a:noAutofit/>
          </a:bodyPr>
          <a:lstStyle/>
          <a:p>
            <a:r>
              <a:rPr lang="zh-CN" altLang="en-US" sz="6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Arial" panose="020B0604020202020204" pitchFamily="34" charset="0"/>
              </a:rPr>
              <a:t>一位心脏外科</a:t>
            </a:r>
            <a:r>
              <a:rPr lang="en-US" altLang="zh-CN" sz="6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sz="6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sz="6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Arial" panose="020B0604020202020204" pitchFamily="34" charset="0"/>
              </a:rPr>
              <a:t>医生的故事</a:t>
            </a:r>
            <a:endPar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Picture 3">
            <a:extLst>
              <a:ext uri="{FF2B5EF4-FFF2-40B4-BE49-F238E27FC236}">
                <a16:creationId xmlns:a16="http://schemas.microsoft.com/office/drawing/2014/main" id="{F08562D0-622D-424C-A437-690130874BFE}"/>
              </a:ext>
            </a:extLst>
          </p:cNvPr>
          <p:cNvPicPr>
            <a:picLocks noChangeAspect="1"/>
          </p:cNvPicPr>
          <p:nvPr/>
        </p:nvPicPr>
        <p:blipFill>
          <a:blip r:embed="rId4"/>
          <a:stretch>
            <a:fillRect/>
          </a:stretch>
        </p:blipFill>
        <p:spPr>
          <a:xfrm>
            <a:off x="5594067" y="3156194"/>
            <a:ext cx="1613108" cy="1613108"/>
          </a:xfrm>
          <a:prstGeom prst="rect">
            <a:avLst/>
          </a:prstGeom>
        </p:spPr>
      </p:pic>
    </p:spTree>
    <p:extLst>
      <p:ext uri="{BB962C8B-B14F-4D97-AF65-F5344CB8AC3E}">
        <p14:creationId xmlns:p14="http://schemas.microsoft.com/office/powerpoint/2010/main" val="24631040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1718410" y="360209"/>
            <a:ext cx="7194417" cy="6179126"/>
          </a:xfrm>
          <a:solidFill>
            <a:schemeClr val="accent5">
              <a:lumMod val="75000"/>
              <a:alpha val="50000"/>
            </a:schemeClr>
          </a:solidFill>
        </p:spPr>
        <p:txBody>
          <a:bodyPr>
            <a:noAutofit/>
          </a:bodyPr>
          <a:lstStyle/>
          <a:p>
            <a:pPr algn="l">
              <a:spcBef>
                <a:spcPts val="1200"/>
              </a:spcBef>
            </a:pPr>
            <a:r>
              <a:rPr lang="zh-CN" altLang="en-US" sz="4000" b="1" dirty="0" smtClean="0">
                <a:solidFill>
                  <a:srgbClr val="FFFF00"/>
                </a:solidFill>
                <a:latin typeface="方正准圆_GBK" panose="03000509000000000000" pitchFamily="65" charset="-122"/>
                <a:ea typeface="方正准圆_GBK" panose="03000509000000000000" pitchFamily="65" charset="-122"/>
                <a:cs typeface="Arial" panose="020B0604020202020204" pitchFamily="34" charset="0"/>
              </a:rPr>
              <a:t>心脏</a:t>
            </a:r>
            <a:r>
              <a:rPr lang="en-US" sz="32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
            </a:r>
            <a:br>
              <a:rPr lang="en-US" sz="32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br>
            <a:r>
              <a:rPr lang="en-US" sz="1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
            </a:r>
            <a:br>
              <a:rPr lang="en-US" sz="1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3200"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外</a:t>
            </a:r>
            <a:r>
              <a:rPr lang="zh-CN" altLang="en-US" sz="3200"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科医生开始解释：“明天早上我会打开你的心脏”孩子插嘴说：“你会看见耶稣在那里</a:t>
            </a:r>
            <a:r>
              <a:rPr lang="en-US" altLang="zh-CN" sz="3200"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a:t>
            </a:r>
            <a:r>
              <a:rPr lang="zh-CN" altLang="en-US" sz="3200"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外科医生的头看看上面，有点生气。“我将打开你的心，看看受损的程度有多少</a:t>
            </a:r>
            <a:r>
              <a:rPr lang="en-US" altLang="zh-CN" sz="3200"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a:t>
            </a:r>
            <a:r>
              <a:rPr lang="zh-CN" altLang="en-US" sz="3200"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但是，你打开我的心，你就会看到耶稣在那里。”</a:t>
            </a:r>
            <a:endParaRPr lang="en-US" sz="3200" dirty="0">
              <a:solidFill>
                <a:srgbClr val="FFFF00"/>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4" name="Picture 3"/>
          <p:cNvPicPr>
            <a:picLocks noChangeAspect="1"/>
          </p:cNvPicPr>
          <p:nvPr/>
        </p:nvPicPr>
        <p:blipFill>
          <a:blip r:embed="rId4"/>
          <a:stretch>
            <a:fillRect/>
          </a:stretch>
        </p:blipFill>
        <p:spPr>
          <a:xfrm>
            <a:off x="343877" y="73061"/>
            <a:ext cx="1613108" cy="1613108"/>
          </a:xfrm>
          <a:prstGeom prst="rect">
            <a:avLst/>
          </a:prstGeom>
        </p:spPr>
      </p:pic>
    </p:spTree>
    <p:extLst>
      <p:ext uri="{BB962C8B-B14F-4D97-AF65-F5344CB8AC3E}">
        <p14:creationId xmlns:p14="http://schemas.microsoft.com/office/powerpoint/2010/main" val="13370228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298938" y="0"/>
            <a:ext cx="8615394" cy="6858000"/>
          </a:xfrm>
          <a:solidFill>
            <a:schemeClr val="accent5">
              <a:lumMod val="75000"/>
              <a:alpha val="50000"/>
            </a:schemeClr>
          </a:solidFill>
        </p:spPr>
        <p:txBody>
          <a:bodyPr vert="horz" lIns="91440" tIns="45720" rIns="91440" bIns="45720" rtlCol="0" anchor="ctr">
            <a:noAutofit/>
          </a:bodyPr>
          <a:lstStyle/>
          <a:p>
            <a:pPr>
              <a:lnSpc>
                <a:spcPct val="107000"/>
              </a:lnSpc>
              <a:spcBef>
                <a:spcPts val="0"/>
              </a:spcBef>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外科医生转头看着他父母。“当我知道受损的情况后，我会把你的心脏缝合，胸腔缝合，我就可以计划下一步怎么做。”“但是你真的会在我的心中找到耶稣的。圣经告诉我们祂住在那里。诗歌也是这样说。你将会见到耶稣在我心中。”外科医生简直受够了！“我告诉你我会在那里找到什么</a:t>
            </a:r>
            <a:r>
              <a:rPr lang="en-US" altLang="zh-CN" sz="3200" dirty="0">
                <a:solidFill>
                  <a:schemeClr val="bg1"/>
                </a:solidFill>
                <a:latin typeface="Arial" panose="020B0604020202020204" pitchFamily="34" charset="0"/>
                <a:ea typeface="方正准圆_GBK" panose="03000509000000000000" pitchFamily="65" charset="-122"/>
                <a:cs typeface="Gotham-Book"/>
              </a:rPr>
              <a:t>——</a:t>
            </a:r>
            <a:r>
              <a:rPr lang="zh-CN" altLang="en-US" sz="3200" dirty="0">
                <a:solidFill>
                  <a:schemeClr val="bg1"/>
                </a:solidFill>
                <a:latin typeface="Arial" panose="020B0604020202020204" pitchFamily="34" charset="0"/>
                <a:ea typeface="方正准圆_GBK" panose="03000509000000000000" pitchFamily="65" charset="-122"/>
                <a:cs typeface="Gotham-Book"/>
              </a:rPr>
              <a:t>受破坏的肌肉，血液供应偏低、以及变弱了的血管。我也将知道我是不是能医好你。”</a:t>
            </a:r>
            <a:endParaRPr lang="en-US" sz="3200" dirty="0">
              <a:solidFill>
                <a:schemeClr val="bg1"/>
              </a:solidFill>
              <a:latin typeface="Arial" panose="020B0604020202020204" pitchFamily="34" charset="0"/>
              <a:ea typeface="方正准圆_GBK" panose="03000509000000000000" pitchFamily="65" charset="-122"/>
              <a:cs typeface="Gotham-Book"/>
            </a:endParaRPr>
          </a:p>
        </p:txBody>
      </p:sp>
    </p:spTree>
    <p:extLst>
      <p:ext uri="{BB962C8B-B14F-4D97-AF65-F5344CB8AC3E}">
        <p14:creationId xmlns:p14="http://schemas.microsoft.com/office/powerpoint/2010/main" val="19115450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9273" y="0"/>
            <a:ext cx="9213273" cy="6858000"/>
          </a:xfrm>
          <a:prstGeom prst="rect">
            <a:avLst/>
          </a:prstGeom>
        </p:spPr>
      </p:pic>
      <p:sp>
        <p:nvSpPr>
          <p:cNvPr id="2" name="Title 1"/>
          <p:cNvSpPr>
            <a:spLocks noGrp="1"/>
          </p:cNvSpPr>
          <p:nvPr>
            <p:ph type="ctrTitle"/>
          </p:nvPr>
        </p:nvSpPr>
        <p:spPr>
          <a:xfrm>
            <a:off x="334109" y="0"/>
            <a:ext cx="8431068" cy="6858000"/>
          </a:xfrm>
          <a:solidFill>
            <a:schemeClr val="accent5">
              <a:lumMod val="75000"/>
              <a:alpha val="50000"/>
            </a:schemeClr>
          </a:solidFill>
        </p:spPr>
        <p:txBody>
          <a:bodyPr vert="horz" lIns="91440" tIns="45720" rIns="91440" bIns="45720" rtlCol="0" anchor="ctr">
            <a:noAutofit/>
          </a:bodyPr>
          <a:lstStyle/>
          <a:p>
            <a:pPr>
              <a:lnSpc>
                <a:spcPct val="107000"/>
              </a:lnSpc>
              <a:spcBef>
                <a:spcPts val="0"/>
              </a:spcBef>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“你也会见到耶稣在那里的，祂就住在那里。”外科医生走开了。他回到办公室，记下手术笔记</a:t>
            </a:r>
            <a:r>
              <a:rPr lang="en-US" altLang="zh-CN" sz="3200" dirty="0">
                <a:solidFill>
                  <a:schemeClr val="bg1"/>
                </a:solidFill>
                <a:latin typeface="Arial" panose="020B0604020202020204" pitchFamily="34" charset="0"/>
                <a:ea typeface="方正准圆_GBK" panose="03000509000000000000" pitchFamily="65" charset="-122"/>
                <a:cs typeface="Gotham-Book"/>
              </a:rPr>
              <a:t>……</a:t>
            </a:r>
            <a:r>
              <a:rPr lang="zh-CN" altLang="en-US" sz="3200" dirty="0">
                <a:solidFill>
                  <a:schemeClr val="bg1"/>
                </a:solidFill>
                <a:latin typeface="Arial" panose="020B0604020202020204" pitchFamily="34" charset="0"/>
                <a:ea typeface="方正准圆_GBK" panose="03000509000000000000" pitchFamily="65" charset="-122"/>
                <a:cs typeface="Gotham-Book"/>
              </a:rPr>
              <a:t>主动脉受损，肺静脉受损，分布较广的肌肉退化。没有希望移植、没有希望医好。治疗：止痛药和床上休息。展望：医生停顿了一下，“一年内死亡。”他停下录音机</a:t>
            </a:r>
            <a:r>
              <a:rPr lang="en-US" altLang="zh-CN" sz="3200" dirty="0">
                <a:solidFill>
                  <a:schemeClr val="bg1"/>
                </a:solidFill>
                <a:latin typeface="Arial" panose="020B0604020202020204" pitchFamily="34" charset="0"/>
                <a:ea typeface="方正准圆_GBK" panose="03000509000000000000" pitchFamily="65" charset="-122"/>
                <a:cs typeface="Gotham-Book"/>
              </a:rPr>
              <a:t>……</a:t>
            </a:r>
            <a:br>
              <a:rPr lang="en-US" altLang="zh-CN" sz="3200" dirty="0">
                <a:solidFill>
                  <a:schemeClr val="bg1"/>
                </a:solidFill>
                <a:latin typeface="Arial" panose="020B0604020202020204" pitchFamily="34" charset="0"/>
                <a:ea typeface="方正准圆_GBK" panose="03000509000000000000" pitchFamily="65" charset="-122"/>
                <a:cs typeface="Gotham-Book"/>
              </a:rPr>
            </a:br>
            <a:r>
              <a:rPr lang="en-US" altLang="zh-CN" sz="3200" dirty="0">
                <a:solidFill>
                  <a:schemeClr val="bg1"/>
                </a:solidFill>
                <a:latin typeface="Arial" panose="020B0604020202020204" pitchFamily="34" charset="0"/>
                <a:ea typeface="方正准圆_GBK" panose="03000509000000000000" pitchFamily="65" charset="-122"/>
                <a:cs typeface="Gotham-Book"/>
              </a:rPr>
              <a:t>“</a:t>
            </a:r>
            <a:r>
              <a:rPr lang="zh-CN" altLang="en-US" sz="3200" dirty="0">
                <a:solidFill>
                  <a:schemeClr val="bg1"/>
                </a:solidFill>
                <a:latin typeface="Arial" panose="020B0604020202020204" pitchFamily="34" charset="0"/>
                <a:ea typeface="方正准圆_GBK" panose="03000509000000000000" pitchFamily="65" charset="-122"/>
                <a:cs typeface="Gotham-Book"/>
              </a:rPr>
              <a:t>为什么？”他大声的问。“为什么你这样做？你把他放在这里，你让他受那么多痛。你却咒诅他早死！为什么？”</a:t>
            </a:r>
          </a:p>
        </p:txBody>
      </p:sp>
    </p:spTree>
    <p:extLst>
      <p:ext uri="{BB962C8B-B14F-4D97-AF65-F5344CB8AC3E}">
        <p14:creationId xmlns:p14="http://schemas.microsoft.com/office/powerpoint/2010/main" val="3636891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263770" y="0"/>
            <a:ext cx="8645100" cy="6858000"/>
          </a:xfrm>
          <a:solidFill>
            <a:schemeClr val="accent5">
              <a:lumMod val="75000"/>
              <a:alpha val="50000"/>
            </a:schemeClr>
          </a:solidFill>
        </p:spPr>
        <p:txBody>
          <a:bodyPr>
            <a:noAutofit/>
          </a:bodyPr>
          <a:lstStyle/>
          <a:p>
            <a:pPr marL="0" marR="0">
              <a:lnSpc>
                <a:spcPct val="107000"/>
              </a:lnSpc>
              <a:spcBef>
                <a:spcPts val="0"/>
              </a:spcBef>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主回答说：“那孩子，我的羊，他不是要在地上长住的，因为他属于我天上的羊群，永远都是。在我天上的羊群中，他不会感觉疼痛，他会很舒服；是你无法想象的。他的父母有一天会和他在这里团聚，他们有真平安，我这里的羊群将会继续增加。”</a:t>
            </a:r>
            <a:r>
              <a:rPr lang="en-US" sz="3200" dirty="0">
                <a:solidFill>
                  <a:schemeClr val="bg1"/>
                </a:solidFill>
                <a:latin typeface="Arial" panose="020B0604020202020204" pitchFamily="34" charset="0"/>
                <a:ea typeface="方正准圆_GBK" panose="03000509000000000000" pitchFamily="65" charset="-122"/>
                <a:cs typeface="Gotham-Book"/>
              </a:rPr>
              <a:t/>
            </a:r>
            <a:br>
              <a:rPr lang="en-US" sz="3200" dirty="0">
                <a:solidFill>
                  <a:schemeClr val="bg1"/>
                </a:solidFill>
                <a:latin typeface="Arial" panose="020B0604020202020204" pitchFamily="34" charset="0"/>
                <a:ea typeface="方正准圆_GBK" panose="03000509000000000000" pitchFamily="65" charset="-122"/>
                <a:cs typeface="Gotham-Book"/>
              </a:rPr>
            </a:br>
            <a:r>
              <a:rPr lang="zh-CN" altLang="en-US" sz="3200" dirty="0">
                <a:solidFill>
                  <a:schemeClr val="bg1"/>
                </a:solidFill>
                <a:latin typeface="Arial" panose="020B0604020202020204" pitchFamily="34" charset="0"/>
                <a:ea typeface="方正准圆_GBK" panose="03000509000000000000" pitchFamily="65" charset="-122"/>
                <a:cs typeface="Gotham-Book"/>
              </a:rPr>
              <a:t>外科医生热泪盈眶，但他的怒火更炽烈</a:t>
            </a:r>
            <a:r>
              <a:rPr lang="en-US" sz="3200" dirty="0">
                <a:solidFill>
                  <a:schemeClr val="bg1"/>
                </a:solidFill>
                <a:latin typeface="Arial" panose="020B0604020202020204" pitchFamily="34" charset="0"/>
                <a:ea typeface="方正准圆_GBK" panose="03000509000000000000" pitchFamily="65" charset="-122"/>
                <a:cs typeface="Gotham-Book"/>
              </a:rPr>
              <a:t>:</a:t>
            </a:r>
            <a:r>
              <a:rPr lang="zh-CN" altLang="en-US" sz="3200" dirty="0">
                <a:solidFill>
                  <a:schemeClr val="bg1"/>
                </a:solidFill>
                <a:latin typeface="Arial" panose="020B0604020202020204" pitchFamily="34" charset="0"/>
                <a:ea typeface="方正准圆_GBK" panose="03000509000000000000" pitchFamily="65" charset="-122"/>
                <a:cs typeface="Gotham-Book"/>
              </a:rPr>
              <a:t>“你创造了那个男孩，你也创造了那颗心。几个月后他就要死了。为什么</a:t>
            </a:r>
            <a:r>
              <a:rPr lang="en-US" sz="3200" dirty="0">
                <a:solidFill>
                  <a:schemeClr val="bg1"/>
                </a:solidFill>
                <a:latin typeface="Arial" panose="020B0604020202020204" pitchFamily="34" charset="0"/>
                <a:ea typeface="方正准圆_GBK" panose="03000509000000000000" pitchFamily="65" charset="-122"/>
                <a:cs typeface="Gotham-Book"/>
              </a:rPr>
              <a:t>?</a:t>
            </a:r>
            <a:r>
              <a:rPr lang="zh-CN" altLang="en-US" sz="3200" dirty="0">
                <a:solidFill>
                  <a:schemeClr val="bg1"/>
                </a:solidFill>
                <a:latin typeface="Arial" panose="020B0604020202020204" pitchFamily="34" charset="0"/>
                <a:ea typeface="方正准圆_GBK" panose="03000509000000000000" pitchFamily="65" charset="-122"/>
                <a:cs typeface="Gotham-Book"/>
              </a:rPr>
              <a:t>”</a:t>
            </a:r>
            <a:endParaRPr lang="en-US" sz="3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44014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406970" y="491837"/>
            <a:ext cx="8806302" cy="5874326"/>
          </a:xfrm>
          <a:solidFill>
            <a:schemeClr val="accent5">
              <a:lumMod val="75000"/>
              <a:alpha val="50000"/>
            </a:schemeClr>
          </a:solidFill>
        </p:spPr>
        <p:txBody>
          <a:bodyPr>
            <a:noAutofit/>
          </a:bodyPr>
          <a:lstStyle/>
          <a:p>
            <a:pPr marL="0" marR="0" algn="l">
              <a:lnSpc>
                <a:spcPct val="107000"/>
              </a:lnSpc>
              <a:spcBef>
                <a:spcPts val="0"/>
              </a:spcBef>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主回答说：“孩子将会到天上来，他已完成了他的责任。我把他放在地上不是为了失去他，而是要找回一只迷途的羊，你！”</a:t>
            </a:r>
            <a:r>
              <a:rPr lang="en-US" sz="3200" dirty="0">
                <a:solidFill>
                  <a:schemeClr val="bg1"/>
                </a:solidFill>
                <a:latin typeface="Arial" panose="020B0604020202020204" pitchFamily="34" charset="0"/>
                <a:ea typeface="方正准圆_GBK" panose="03000509000000000000" pitchFamily="65" charset="-122"/>
                <a:cs typeface="Gotham-Book"/>
              </a:rPr>
              <a:t/>
            </a:r>
            <a:br>
              <a:rPr lang="en-US" sz="3200" dirty="0">
                <a:solidFill>
                  <a:schemeClr val="bg1"/>
                </a:solidFill>
                <a:latin typeface="Arial" panose="020B0604020202020204" pitchFamily="34" charset="0"/>
                <a:ea typeface="方正准圆_GBK" panose="03000509000000000000" pitchFamily="65" charset="-122"/>
                <a:cs typeface="Gotham-Book"/>
              </a:rPr>
            </a:br>
            <a:r>
              <a:rPr lang="zh-CN" altLang="en-US" sz="3200" dirty="0">
                <a:solidFill>
                  <a:schemeClr val="bg1"/>
                </a:solidFill>
                <a:latin typeface="Arial" panose="020B0604020202020204" pitchFamily="34" charset="0"/>
                <a:ea typeface="方正准圆_GBK" panose="03000509000000000000" pitchFamily="65" charset="-122"/>
                <a:cs typeface="Gotham-Book"/>
              </a:rPr>
              <a:t>外科医生哭了。他坐在孩子的床边；孩子的父母坐在他对面。</a:t>
            </a:r>
            <a:r>
              <a:rPr lang="en-US" sz="3200" dirty="0">
                <a:solidFill>
                  <a:schemeClr val="bg1"/>
                </a:solidFill>
                <a:latin typeface="Arial" panose="020B0604020202020204" pitchFamily="34" charset="0"/>
                <a:ea typeface="方正准圆_GBK" panose="03000509000000000000" pitchFamily="65" charset="-122"/>
                <a:cs typeface="Gotham-Book"/>
              </a:rPr>
              <a:t/>
            </a:r>
            <a:br>
              <a:rPr lang="en-US" sz="3200" dirty="0">
                <a:solidFill>
                  <a:schemeClr val="bg1"/>
                </a:solidFill>
                <a:latin typeface="Arial" panose="020B0604020202020204" pitchFamily="34" charset="0"/>
                <a:ea typeface="方正准圆_GBK" panose="03000509000000000000" pitchFamily="65" charset="-122"/>
                <a:cs typeface="Gotham-Book"/>
              </a:rPr>
            </a:br>
            <a:r>
              <a:rPr lang="zh-CN" altLang="en-US" sz="3200" dirty="0">
                <a:solidFill>
                  <a:schemeClr val="bg1"/>
                </a:solidFill>
                <a:latin typeface="Arial" panose="020B0604020202020204" pitchFamily="34" charset="0"/>
                <a:ea typeface="方正准圆_GBK" panose="03000509000000000000" pitchFamily="65" charset="-122"/>
                <a:cs typeface="Gotham-Book"/>
              </a:rPr>
              <a:t>孩子醒了，轻轻的说，“你是不是开过我的心了？”“开过了。”外科医生回答。</a:t>
            </a:r>
            <a:endParaRPr lang="en-US" sz="3200" dirty="0">
              <a:solidFill>
                <a:schemeClr val="bg1"/>
              </a:solidFill>
              <a:effectLst/>
              <a:latin typeface="Arial" panose="020B0604020202020204" pitchFamily="34" charset="0"/>
              <a:ea typeface="方正准圆_GBK" panose="03000509000000000000" pitchFamily="65" charset="-122"/>
              <a:cs typeface="Gotham-Book"/>
            </a:endParaRPr>
          </a:p>
        </p:txBody>
      </p:sp>
    </p:spTree>
    <p:extLst>
      <p:ext uri="{BB962C8B-B14F-4D97-AF65-F5344CB8AC3E}">
        <p14:creationId xmlns:p14="http://schemas.microsoft.com/office/powerpoint/2010/main" val="22781640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600719" y="246464"/>
            <a:ext cx="8612553" cy="1748591"/>
          </a:xfrm>
          <a:solidFill>
            <a:schemeClr val="accent5">
              <a:lumMod val="75000"/>
              <a:alpha val="50000"/>
            </a:schemeClr>
          </a:solidFill>
        </p:spPr>
        <p:txBody>
          <a:bodyPr vert="horz" lIns="91440" tIns="45720" rIns="91440" bIns="45720" rtlCol="0" anchor="ctr">
            <a:noAutofit/>
          </a:bodyPr>
          <a:lstStyle/>
          <a:p>
            <a:pPr algn="l">
              <a:lnSpc>
                <a:spcPct val="107000"/>
              </a:lnSpc>
              <a:spcBef>
                <a:spcPts val="0"/>
              </a:spcBef>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“你发现什么了？”孩子问。</a:t>
            </a:r>
            <a:r>
              <a:rPr lang="en-US" sz="3200" dirty="0">
                <a:solidFill>
                  <a:schemeClr val="bg1"/>
                </a:solidFill>
                <a:latin typeface="Arial" panose="020B0604020202020204" pitchFamily="34" charset="0"/>
                <a:ea typeface="方正准圆_GBK" panose="03000509000000000000" pitchFamily="65" charset="-122"/>
                <a:cs typeface="Gotham-Book"/>
              </a:rPr>
              <a:t/>
            </a:r>
            <a:br>
              <a:rPr lang="en-US" sz="3200" dirty="0">
                <a:solidFill>
                  <a:schemeClr val="bg1"/>
                </a:solidFill>
                <a:latin typeface="Arial" panose="020B0604020202020204" pitchFamily="34" charset="0"/>
                <a:ea typeface="方正准圆_GBK" panose="03000509000000000000" pitchFamily="65" charset="-122"/>
                <a:cs typeface="Gotham-Book"/>
              </a:rPr>
            </a:br>
            <a:r>
              <a:rPr lang="zh-CN" altLang="en-US" sz="3200" dirty="0">
                <a:solidFill>
                  <a:schemeClr val="bg1"/>
                </a:solidFill>
                <a:latin typeface="Arial" panose="020B0604020202020204" pitchFamily="34" charset="0"/>
                <a:ea typeface="方正准圆_GBK" panose="03000509000000000000" pitchFamily="65" charset="-122"/>
                <a:cs typeface="Gotham-Book"/>
              </a:rPr>
              <a:t>“我发现耶稣在那里，”外科医生说。</a:t>
            </a:r>
            <a:endParaRPr lang="en-US" sz="3200" dirty="0">
              <a:solidFill>
                <a:schemeClr val="bg1"/>
              </a:solidFill>
              <a:latin typeface="Arial" panose="020B0604020202020204" pitchFamily="34" charset="0"/>
              <a:ea typeface="方正准圆_GBK" panose="03000509000000000000" pitchFamily="65" charset="-122"/>
              <a:cs typeface="Gotham-Book"/>
            </a:endParaRPr>
          </a:p>
        </p:txBody>
      </p:sp>
      <p:pic>
        <p:nvPicPr>
          <p:cNvPr id="6" name="Picture 5"/>
          <p:cNvPicPr>
            <a:picLocks noChangeAspect="1"/>
          </p:cNvPicPr>
          <p:nvPr/>
        </p:nvPicPr>
        <p:blipFill>
          <a:blip r:embed="rId3"/>
          <a:stretch>
            <a:fillRect/>
          </a:stretch>
        </p:blipFill>
        <p:spPr>
          <a:xfrm>
            <a:off x="4751754" y="2516554"/>
            <a:ext cx="4032738" cy="3352799"/>
          </a:xfrm>
          <a:prstGeom prst="rect">
            <a:avLst/>
          </a:prstGeom>
        </p:spPr>
      </p:pic>
    </p:spTree>
    <p:extLst>
      <p:ext uri="{BB962C8B-B14F-4D97-AF65-F5344CB8AC3E}">
        <p14:creationId xmlns:p14="http://schemas.microsoft.com/office/powerpoint/2010/main" val="10240890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4350327" y="505691"/>
            <a:ext cx="4461164" cy="5846618"/>
          </a:xfrm>
          <a:solidFill>
            <a:schemeClr val="accent5">
              <a:lumMod val="75000"/>
              <a:alpha val="50000"/>
            </a:schemeClr>
          </a:solidFill>
        </p:spPr>
        <p:txBody>
          <a:bodyPr>
            <a:noAutofit/>
          </a:bodyPr>
          <a:lstStyle/>
          <a:p>
            <a:r>
              <a:rPr lang="zh-CN" altLang="en-US" b="1" dirty="0" smtClean="0">
                <a:solidFill>
                  <a:srgbClr val="FFFF00"/>
                </a:solidFill>
                <a:latin typeface="微软雅黑" panose="020B0503020204020204" pitchFamily="34" charset="-122"/>
                <a:ea typeface="微软雅黑" panose="020B0503020204020204" pitchFamily="34" charset="-122"/>
                <a:cs typeface="Arial" panose="020B0604020202020204" pitchFamily="34" charset="0"/>
              </a:rPr>
              <a:t>我的故事</a:t>
            </a:r>
            <a:r>
              <a:rPr lang="en-US" altLang="zh-CN" b="1" dirty="0" smtClean="0">
                <a:solidFill>
                  <a:srgbClr val="FFFF00"/>
                </a:solidFill>
                <a:latin typeface="微软雅黑" panose="020B0503020204020204" pitchFamily="34" charset="-122"/>
                <a:ea typeface="微软雅黑" panose="020B0503020204020204" pitchFamily="34" charset="-122"/>
                <a:cs typeface="Arial" panose="020B0604020202020204" pitchFamily="34" charset="0"/>
              </a:rPr>
              <a:t>……</a:t>
            </a:r>
            <a:r>
              <a:rPr lang="mr-IN" sz="4000" b="1" dirty="0">
                <a:solidFill>
                  <a:srgbClr val="FFFF00"/>
                </a:solidFill>
                <a:latin typeface="Arial" panose="020B0604020202020204" pitchFamily="34" charset="0"/>
                <a:cs typeface="Aku &amp; Kamu"/>
              </a:rPr>
              <a:t/>
            </a:r>
            <a:br>
              <a:rPr lang="mr-IN" sz="4000" b="1" dirty="0">
                <a:solidFill>
                  <a:srgbClr val="FFFF00"/>
                </a:solidFill>
                <a:latin typeface="Arial" panose="020B0604020202020204" pitchFamily="34" charset="0"/>
                <a:cs typeface="Aku &amp; Kamu"/>
              </a:rPr>
            </a:br>
            <a:r>
              <a:rPr lang="en-US" sz="1000" b="1" dirty="0" smtClean="0">
                <a:solidFill>
                  <a:srgbClr val="FFFF00"/>
                </a:solidFill>
                <a:latin typeface="Arial" panose="020B0604020202020204" pitchFamily="34" charset="0"/>
                <a:cs typeface="Aku &amp; Kamu"/>
              </a:rPr>
              <a:t/>
            </a:r>
            <a:br>
              <a:rPr lang="en-US" sz="1000" b="1" dirty="0" smtClean="0">
                <a:solidFill>
                  <a:srgbClr val="FFFF00"/>
                </a:solidFill>
                <a:latin typeface="Arial" panose="020B0604020202020204" pitchFamily="34" charset="0"/>
                <a:cs typeface="Aku &amp; Kamu"/>
              </a:rPr>
            </a:br>
            <a:r>
              <a:rPr lang="zh-CN" altLang="en-US" sz="4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我确信一件事；神在掌管一切，因此我们也总是会有</a:t>
            </a:r>
            <a:r>
              <a:rPr lang="en-US" altLang="zh-CN" sz="4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盼望。</a:t>
            </a:r>
            <a:endParaRPr lang="en-US" sz="4000" b="1" dirty="0">
              <a:solidFill>
                <a:srgbClr val="FFFF00"/>
              </a:solidFill>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1326645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0"/>
            <a:ext cx="9213274" cy="3097161"/>
          </a:xfrm>
          <a:solidFill>
            <a:schemeClr val="accent5">
              <a:lumMod val="75000"/>
              <a:alpha val="50000"/>
            </a:schemeClr>
          </a:solidFill>
        </p:spPr>
        <p:txBody>
          <a:bodyPr>
            <a:noAutofit/>
          </a:bodyPr>
          <a:lstStyle/>
          <a:p>
            <a:r>
              <a:rPr lang="zh-CN" altLang="en-US" sz="54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你也能够拥有这把握！</a:t>
            </a:r>
            <a:r>
              <a:rPr lang="en-US" sz="5400" b="1" dirty="0">
                <a:solidFill>
                  <a:srgbClr val="FFFF00"/>
                </a:solidFill>
                <a:latin typeface="Arial" panose="020B0604020202020204" pitchFamily="34" charset="0"/>
                <a:cs typeface="Arial" panose="020B0604020202020204" pitchFamily="34" charset="0"/>
              </a:rPr>
              <a:t/>
            </a:r>
            <a:br>
              <a:rPr lang="en-US" sz="5400" b="1" dirty="0">
                <a:solidFill>
                  <a:srgbClr val="FFFF00"/>
                </a:solidFill>
                <a:latin typeface="Arial" panose="020B0604020202020204" pitchFamily="34" charset="0"/>
                <a:cs typeface="Arial" panose="020B0604020202020204" pitchFamily="34" charset="0"/>
              </a:rPr>
            </a:br>
            <a:r>
              <a:rPr lang="zh-CN" altLang="en-US" sz="5400"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你相信吗？</a:t>
            </a:r>
            <a:r>
              <a:rPr lang="en-US" sz="5400"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
            </a:r>
            <a:br>
              <a:rPr lang="en-US" sz="5400"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5400"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让我们祷告！</a:t>
            </a:r>
            <a:endParaRPr lang="en-US" sz="5400" dirty="0">
              <a:solidFill>
                <a:srgbClr val="FFFF00"/>
              </a:solidFill>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15215486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298937" y="720435"/>
            <a:ext cx="8705451" cy="5258333"/>
          </a:xfrm>
          <a:solidFill>
            <a:schemeClr val="accent5">
              <a:lumMod val="75000"/>
              <a:alpha val="50000"/>
            </a:schemeClr>
          </a:solidFill>
        </p:spPr>
        <p:txBody>
          <a:bodyPr>
            <a:noAutofit/>
          </a:bodyPr>
          <a:lstStyle/>
          <a:p>
            <a:pPr algn="r">
              <a:tabLst>
                <a:tab pos="8931275" algn="l"/>
              </a:tabLst>
            </a:pPr>
            <a:r>
              <a:rPr lang="zh-CN" altLang="en-US" sz="4800" b="1" dirty="0" smtClean="0">
                <a:solidFill>
                  <a:srgbClr val="FFFF00"/>
                </a:solidFill>
                <a:latin typeface="微软雅黑" panose="020B0503020204020204" pitchFamily="34" charset="-122"/>
                <a:ea typeface="微软雅黑" panose="020B0503020204020204" pitchFamily="34" charset="-122"/>
                <a:cs typeface="Arial" panose="020B0604020202020204" pitchFamily="34" charset="0"/>
              </a:rPr>
              <a:t>腓立比书</a:t>
            </a:r>
            <a:r>
              <a:rPr lang="en-US" sz="4800" b="1" dirty="0" smtClean="0">
                <a:solidFill>
                  <a:srgbClr val="FFFF00"/>
                </a:solidFill>
                <a:latin typeface="Arial" panose="020B0604020202020204" pitchFamily="34" charset="0"/>
                <a:cs typeface="Arial" panose="020B0604020202020204" pitchFamily="34" charset="0"/>
              </a:rPr>
              <a:t> </a:t>
            </a:r>
            <a:r>
              <a:rPr lang="en-US" sz="4800" b="1" dirty="0">
                <a:solidFill>
                  <a:srgbClr val="FFFF00"/>
                </a:solidFill>
                <a:latin typeface="Arial" panose="020B0604020202020204" pitchFamily="34" charset="0"/>
                <a:cs typeface="Arial" panose="020B0604020202020204" pitchFamily="34" charset="0"/>
              </a:rPr>
              <a:t>4:6-7</a:t>
            </a:r>
            <a:r>
              <a:rPr lang="en-US" sz="3000" b="1" dirty="0">
                <a:solidFill>
                  <a:srgbClr val="FFFF00"/>
                </a:solidFill>
                <a:latin typeface="Arial" panose="020B0604020202020204" pitchFamily="34" charset="0"/>
                <a:cs typeface="Arial" panose="020B0604020202020204" pitchFamily="34" charset="0"/>
              </a:rPr>
              <a:t/>
            </a:r>
            <a:br>
              <a:rPr lang="en-US" sz="3000" b="1" dirty="0">
                <a:solidFill>
                  <a:srgbClr val="FFFF00"/>
                </a:solidFill>
                <a:latin typeface="Arial" panose="020B0604020202020204" pitchFamily="34" charset="0"/>
                <a:cs typeface="Arial" panose="020B0604020202020204" pitchFamily="34" charset="0"/>
              </a:rPr>
            </a:br>
            <a:r>
              <a:rPr lang="zh-CN" altLang="en-US" sz="36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应当一无挂虑，只要凡事藉着祷告、祈求和感谢，将你们所要的告诉神。 神所赐那超越人所能了解的平安，必在基督耶稣里，保守你们的心怀意念</a:t>
            </a:r>
            <a:r>
              <a:rPr lang="zh-CN" altLang="en-US" sz="36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a:t>
            </a:r>
            <a:endParaRPr lang="en-US" sz="30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3193008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0"/>
            <a:ext cx="9213274" cy="2313709"/>
          </a:xfrm>
          <a:solidFill>
            <a:schemeClr val="accent5">
              <a:lumMod val="75000"/>
              <a:alpha val="50000"/>
            </a:schemeClr>
          </a:solidFill>
        </p:spPr>
        <p:txBody>
          <a:bodyPr>
            <a:noAutofit/>
          </a:bodyPr>
          <a:lstStyle/>
          <a:p>
            <a:r>
              <a:rPr lang="zh-CN" altLang="en-US" sz="5400" b="1"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现在就让我们祷告，</a:t>
            </a:r>
            <a:r>
              <a:rPr lang="en-US" altLang="zh-CN" sz="5400" b="1"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sz="5400" b="1"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sz="5400" b="1"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把我们的</a:t>
            </a:r>
            <a:r>
              <a:rPr lang="zh-CN" altLang="en-US" sz="54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需要告诉神吧</a:t>
            </a:r>
            <a:r>
              <a:rPr lang="zh-CN" altLang="en-US" sz="5400" b="1"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a:t>
            </a:r>
            <a:endParaRPr lang="en-US" sz="54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002467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1487</TotalTime>
  <Words>1346</Words>
  <Application>Microsoft Office PowerPoint</Application>
  <PresentationFormat>On-screen Show (4:3)</PresentationFormat>
  <Paragraphs>75</Paragraphs>
  <Slides>42</Slides>
  <Notes>23</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Aku &amp; Kamu</vt:lpstr>
      <vt:lpstr>Gotham-Book</vt:lpstr>
      <vt:lpstr>Microsoft JhengHei</vt:lpstr>
      <vt:lpstr>微软雅黑</vt:lpstr>
      <vt:lpstr>方正准圆_GBK</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true Happiness? </vt:lpstr>
      <vt:lpstr> 爱 赚钱$ 游世界 帮助别人 买间大房子 </vt:lpstr>
      <vt:lpstr>PowerPoint Presentation</vt:lpstr>
      <vt:lpstr>PowerPoint Presentation</vt:lpstr>
      <vt:lpstr>1. 我们心中有一个真空 </vt:lpstr>
      <vt:lpstr>只有神能够填满我们 内心这个真空</vt:lpstr>
      <vt:lpstr>这就是为什么无论我们做什么 来寻找快乐，实际上 我们是在寻求祂</vt:lpstr>
      <vt:lpstr>2. 生活中我们要掌控， 但生活中许多事是 我们无法控制的 </vt:lpstr>
      <vt:lpstr>为什么我们要掌控？ 我们想按自己的方式 我们想过我们自己的生活！</vt:lpstr>
      <vt:lpstr>我们没有认识到 是神 创造了我们！</vt:lpstr>
      <vt:lpstr>当我们没有与神联系上 我们内心就会感到空虚！</vt:lpstr>
      <vt:lpstr>神不忍心看我们继续 活得这么可怜兮兮</vt:lpstr>
      <vt:lpstr>因此神差祂儿子耶稣基督为我们的罪死在十字架上，拯救我们。 祂是我们到神那里的唯一桥梁，祂能使我们获得真幸福。</vt:lpstr>
      <vt:lpstr>当我们拥有了耶稣 我们就拥有真幸福 不会被我们所处的环境影响 </vt:lpstr>
      <vt:lpstr>虽然我们对我们的弱点感到厌烦， 为自己总是做错事而生气， 对前途或困难 感到不确定和焦虑。</vt:lpstr>
      <vt:lpstr>真幸福 不受我们的处境和环境影响</vt:lpstr>
      <vt:lpstr>很多人对基督教有误解 认为她是一种宗教 但其实；她是我们与神的关系。</vt:lpstr>
      <vt:lpstr>双向沟通     藉着祷告；我们可以和神交谈 我们也能听到神说话</vt:lpstr>
      <vt:lpstr>PowerPoint Presentation</vt:lpstr>
      <vt:lpstr>故事 1!</vt:lpstr>
      <vt:lpstr>故事 2!</vt:lpstr>
      <vt:lpstr>PowerPoint Presentation</vt:lpstr>
      <vt:lpstr>我的故事……  生命里有很多事我都无法掌控</vt:lpstr>
      <vt:lpstr>一位心脏外科 医生的故事</vt:lpstr>
      <vt:lpstr>心脏  外科医生开始解释：“明天早上我会打开你的心脏”孩子插嘴说：“你会看见耶稣在那里……”外科医生的头看看上面，有点生气。“我将打开你的心，看看受损的程度有多少……”“但是，你打开我的心，你就会看到耶稣在那里。”</vt:lpstr>
      <vt:lpstr>外科医生转头看着他父母。“当我知道受损的情况后，我会把你的心脏缝合，胸腔缝合，我就可以计划下一步怎么做。”“但是你真的会在我的心中找到耶稣的。圣经告诉我们祂住在那里。诗歌也是这样说。你将会见到耶稣在我心中。”外科医生简直受够了！“我告诉你我会在那里找到什么——受破坏的肌肉，血液供应偏低、以及变弱了的血管。我也将知道我是不是能医好你。”</vt:lpstr>
      <vt:lpstr>“你也会见到耶稣在那里的，祂就住在那里。”外科医生走开了。他回到办公室，记下手术笔记……主动脉受损，肺静脉受损，分布较广的肌肉退化。没有希望移植、没有希望医好。治疗：止痛药和床上休息。展望：医生停顿了一下，“一年内死亡。”他停下录音机…… “为什么？”他大声的问。“为什么你这样做？你把他放在这里，你让他受那么多痛。你却咒诅他早死！为什么？”</vt:lpstr>
      <vt:lpstr>主回答说：“那孩子，我的羊，他不是要在地上长住的，因为他属于我天上的羊群，永远都是。在我天上的羊群中，他不会感觉疼痛，他会很舒服；是你无法想象的。他的父母有一天会和他在这里团聚，他们有真平安，我这里的羊群将会继续增加。” 外科医生热泪盈眶，但他的怒火更炽烈:“你创造了那个男孩，你也创造了那颗心。几个月后他就要死了。为什么?”</vt:lpstr>
      <vt:lpstr>主回答说：“孩子将会到天上来，他已完成了他的责任。我把他放在地上不是为了失去他，而是要找回一只迷途的羊，你！” 外科医生哭了。他坐在孩子的床边；孩子的父母坐在他对面。 孩子醒了，轻轻的说，“你是不是开过我的心了？”“开过了。”外科医生回答。</vt:lpstr>
      <vt:lpstr>“你发现什么了？”孩子问。 “我发现耶稣在那里，”外科医生说。</vt:lpstr>
      <vt:lpstr>我的故事……  我确信一件事；神在掌管一切，因此我们也总是会有 盼望。</vt:lpstr>
      <vt:lpstr>你也能够拥有这把握！ 你相信吗？ 让我们祷告！</vt:lpstr>
      <vt:lpstr>腓立比书 4:6-7 应当一无挂虑，只要凡事藉着祷告、祈求和感谢，将你们所要的告诉神。 神所赐那超越人所能了解的平安，必在基督耶稣里，保守你们的心怀意念。</vt:lpstr>
      <vt:lpstr>现在就让我们祷告， 把我们的需要告诉神吧！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Happiness  Connection</dc:title>
  <dc:creator>Joanna</dc:creator>
  <cp:lastModifiedBy>Seetoh Leng</cp:lastModifiedBy>
  <cp:revision>77</cp:revision>
  <dcterms:created xsi:type="dcterms:W3CDTF">2019-03-21T10:28:29Z</dcterms:created>
  <dcterms:modified xsi:type="dcterms:W3CDTF">2019-08-23T04:57:57Z</dcterms:modified>
</cp:coreProperties>
</file>