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258" r:id="rId3"/>
    <p:sldId id="257" r:id="rId4"/>
    <p:sldId id="298" r:id="rId5"/>
    <p:sldId id="261" r:id="rId6"/>
    <p:sldId id="263" r:id="rId7"/>
    <p:sldId id="266" r:id="rId8"/>
    <p:sldId id="267" r:id="rId9"/>
    <p:sldId id="262" r:id="rId10"/>
    <p:sldId id="291" r:id="rId11"/>
    <p:sldId id="268" r:id="rId12"/>
    <p:sldId id="269" r:id="rId13"/>
    <p:sldId id="270" r:id="rId14"/>
    <p:sldId id="271" r:id="rId15"/>
    <p:sldId id="272" r:id="rId16"/>
    <p:sldId id="273" r:id="rId17"/>
    <p:sldId id="274" r:id="rId18"/>
    <p:sldId id="275" r:id="rId19"/>
    <p:sldId id="276" r:id="rId20"/>
    <p:sldId id="294"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6" r:id="rId36"/>
    <p:sldId id="301" r:id="rId37"/>
    <p:sldId id="297" r:id="rId38"/>
    <p:sldId id="264" r:id="rId39"/>
    <p:sldId id="299"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E5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3" autoAdjust="0"/>
    <p:restoredTop sz="93617"/>
  </p:normalViewPr>
  <p:slideViewPr>
    <p:cSldViewPr snapToGrid="0" snapToObjects="1">
      <p:cViewPr varScale="1">
        <p:scale>
          <a:sx n="95" d="100"/>
          <a:sy n="95" d="100"/>
        </p:scale>
        <p:origin x="534" y="11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568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2F3CF4-4832-7246-884A-E58CA86559D3}" type="datetimeFigureOut">
              <a:rPr lang="en-US" smtClean="0"/>
              <a:t>8/20/2019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E2C29B-F37A-C44A-89D1-7FF198373FCF}" type="slidenum">
              <a:rPr lang="en-US" smtClean="0"/>
              <a:t>‹#›</a:t>
            </a:fld>
            <a:endParaRPr lang="en-US"/>
          </a:p>
        </p:txBody>
      </p:sp>
    </p:spTree>
    <p:extLst>
      <p:ext uri="{BB962C8B-B14F-4D97-AF65-F5344CB8AC3E}">
        <p14:creationId xmlns:p14="http://schemas.microsoft.com/office/powerpoint/2010/main" val="214723621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qHIzhSX9MLQ"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Let’s sing </a:t>
            </a:r>
            <a:r>
              <a:rPr lang="en-US" dirty="0" err="1"/>
              <a:t>Planetshaker’s</a:t>
            </a:r>
            <a:r>
              <a:rPr lang="en-US" dirty="0"/>
              <a:t> “Now I’m Free” </a:t>
            </a:r>
            <a:r>
              <a:rPr lang="en-SG" sz="1200" kern="1200" dirty="0">
                <a:solidFill>
                  <a:schemeClr val="tx1"/>
                </a:solidFill>
                <a:effectLst/>
                <a:latin typeface="+mn-lt"/>
                <a:ea typeface="+mn-ea"/>
                <a:cs typeface="+mn-cs"/>
              </a:rPr>
              <a:t>- </a:t>
            </a:r>
            <a:r>
              <a:rPr lang="en-SG" sz="1200" u="sng" kern="1200" dirty="0">
                <a:solidFill>
                  <a:schemeClr val="tx1"/>
                </a:solidFill>
                <a:effectLst/>
                <a:latin typeface="+mn-lt"/>
                <a:ea typeface="+mn-ea"/>
                <a:cs typeface="+mn-cs"/>
                <a:hlinkClick r:id="rId3"/>
              </a:rPr>
              <a:t>https://www.youtube.com/watch?v=qHIzhSX9MLQ</a:t>
            </a:r>
            <a:endParaRPr lang="en-SG"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0E2C29B-F37A-C44A-89D1-7FF198373FCF}" type="slidenum">
              <a:rPr lang="en-US" smtClean="0"/>
              <a:t>10</a:t>
            </a:fld>
            <a:endParaRPr lang="en-US"/>
          </a:p>
        </p:txBody>
      </p:sp>
    </p:spTree>
    <p:extLst>
      <p:ext uri="{BB962C8B-B14F-4D97-AF65-F5344CB8AC3E}">
        <p14:creationId xmlns:p14="http://schemas.microsoft.com/office/powerpoint/2010/main" val="1077856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we allow ourselves to be entangled by various encumbrances in life which set us back and even endanger our lives, but it is very difficult to cut off and let go of these. Watch this animated video, “The Last Knit”</a:t>
            </a:r>
          </a:p>
        </p:txBody>
      </p:sp>
      <p:sp>
        <p:nvSpPr>
          <p:cNvPr id="4" name="Slide Number Placeholder 3"/>
          <p:cNvSpPr>
            <a:spLocks noGrp="1"/>
          </p:cNvSpPr>
          <p:nvPr>
            <p:ph type="sldNum" sz="quarter" idx="5"/>
          </p:nvPr>
        </p:nvSpPr>
        <p:spPr/>
        <p:txBody>
          <a:bodyPr/>
          <a:lstStyle/>
          <a:p>
            <a:fld id="{60E2C29B-F37A-C44A-89D1-7FF198373FCF}" type="slidenum">
              <a:rPr lang="en-US" smtClean="0"/>
              <a:t>20</a:t>
            </a:fld>
            <a:endParaRPr lang="en-US"/>
          </a:p>
        </p:txBody>
      </p:sp>
    </p:spTree>
    <p:extLst>
      <p:ext uri="{BB962C8B-B14F-4D97-AF65-F5344CB8AC3E}">
        <p14:creationId xmlns:p14="http://schemas.microsoft.com/office/powerpoint/2010/main" val="339966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man left God, his spirit</a:t>
            </a:r>
            <a:r>
              <a:rPr lang="en-US" baseline="0" dirty="0"/>
              <a:t> became poor. So some may be so poor, that he only has money. God can make us rich in spirit. He bore the curse, so we can be blessed through His Abrahamic blessing</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30</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t>
            </a:r>
            <a:r>
              <a:rPr lang="en-US" baseline="0" dirty="0"/>
              <a:t> can give freedom to those with character deficiencies, so we no longer fall under the control of bad habits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31</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a:t>
            </a:r>
            <a:r>
              <a:rPr lang="en-US" baseline="0" dirty="0"/>
              <a:t> just physical eyes but spiritual eyes, especially those blinded by desires.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32</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a:t>
            </a:r>
            <a:r>
              <a:rPr lang="en-US" baseline="0" dirty="0"/>
              <a:t> just physical eyes but spiritual eyes, especially those blinded </a:t>
            </a:r>
            <a:r>
              <a:rPr lang="en-US" baseline="0"/>
              <a:t>by desires.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33</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a:t>
            </a:r>
            <a:r>
              <a:rPr lang="en-US" baseline="0" dirty="0"/>
              <a:t> have the joy of having your burdens lifted. </a:t>
            </a:r>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34</a:t>
            </a:fld>
            <a:endParaRPr lang="en-US"/>
          </a:p>
        </p:txBody>
      </p:sp>
    </p:spTree>
    <p:extLst>
      <p:ext uri="{BB962C8B-B14F-4D97-AF65-F5344CB8AC3E}">
        <p14:creationId xmlns:p14="http://schemas.microsoft.com/office/powerpoint/2010/main" val="1931269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E2C29B-F37A-C44A-89D1-7FF198373FCF}" type="slidenum">
              <a:rPr lang="en-US" smtClean="0"/>
              <a:t>35</a:t>
            </a:fld>
            <a:endParaRPr lang="en-US"/>
          </a:p>
        </p:txBody>
      </p:sp>
    </p:spTree>
    <p:extLst>
      <p:ext uri="{BB962C8B-B14F-4D97-AF65-F5344CB8AC3E}">
        <p14:creationId xmlns:p14="http://schemas.microsoft.com/office/powerpoint/2010/main" val="3500174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pairs or small groups, pray for your BESTs and for </a:t>
            </a:r>
            <a:r>
              <a:rPr lang="en-US"/>
              <a:t>each other.</a:t>
            </a:r>
            <a:endParaRPr lang="en-US" dirty="0"/>
          </a:p>
        </p:txBody>
      </p:sp>
      <p:sp>
        <p:nvSpPr>
          <p:cNvPr id="4" name="Slide Number Placeholder 3"/>
          <p:cNvSpPr>
            <a:spLocks noGrp="1"/>
          </p:cNvSpPr>
          <p:nvPr>
            <p:ph type="sldNum" sz="quarter" idx="5"/>
          </p:nvPr>
        </p:nvSpPr>
        <p:spPr/>
        <p:txBody>
          <a:bodyPr/>
          <a:lstStyle/>
          <a:p>
            <a:fld id="{60E2C29B-F37A-C44A-89D1-7FF198373FCF}" type="slidenum">
              <a:rPr lang="en-US" smtClean="0"/>
              <a:t>37</a:t>
            </a:fld>
            <a:endParaRPr lang="en-US"/>
          </a:p>
        </p:txBody>
      </p:sp>
    </p:spTree>
    <p:extLst>
      <p:ext uri="{BB962C8B-B14F-4D97-AF65-F5344CB8AC3E}">
        <p14:creationId xmlns:p14="http://schemas.microsoft.com/office/powerpoint/2010/main" val="3615146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x-none"/>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x-none"/>
              <a:t>Click to edit Master subtitle style</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8/20/2019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744589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Content Placeholder 2"/>
          <p:cNvSpPr>
            <a:spLocks noGrp="1"/>
          </p:cNvSpPr>
          <p:nvPr>
            <p:ph idx="1"/>
          </p:nvPr>
        </p:nvSpPr>
        <p:spPr/>
        <p:txBody>
          <a:body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8/20/2019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38035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x-none"/>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x-none"/>
              <a:t>Click to edit Master text styles</a:t>
            </a:r>
          </a:p>
        </p:txBody>
      </p:sp>
      <p:sp>
        <p:nvSpPr>
          <p:cNvPr id="4" name="Date Placeholder 3"/>
          <p:cNvSpPr>
            <a:spLocks noGrp="1"/>
          </p:cNvSpPr>
          <p:nvPr>
            <p:ph type="dt" sz="half" idx="10"/>
          </p:nvPr>
        </p:nvSpPr>
        <p:spPr/>
        <p:txBody>
          <a:bodyPr/>
          <a:lstStyle/>
          <a:p>
            <a:fld id="{EF92E793-1D68-A642-8C2D-227F12275BD7}" type="datetimeFigureOut">
              <a:rPr lang="en-US" smtClean="0"/>
              <a:t>8/20/2019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643820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5" name="Date Placeholder 4"/>
          <p:cNvSpPr>
            <a:spLocks noGrp="1"/>
          </p:cNvSpPr>
          <p:nvPr>
            <p:ph type="dt" sz="half" idx="10"/>
          </p:nvPr>
        </p:nvSpPr>
        <p:spPr/>
        <p:txBody>
          <a:bodyPr/>
          <a:lstStyle/>
          <a:p>
            <a:fld id="{EF92E793-1D68-A642-8C2D-227F12275BD7}" type="datetimeFigureOut">
              <a:rPr lang="en-US" smtClean="0"/>
              <a:t>8/20/2019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3923093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x-none"/>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7" name="Date Placeholder 6"/>
          <p:cNvSpPr>
            <a:spLocks noGrp="1"/>
          </p:cNvSpPr>
          <p:nvPr>
            <p:ph type="dt" sz="half" idx="10"/>
          </p:nvPr>
        </p:nvSpPr>
        <p:spPr/>
        <p:txBody>
          <a:bodyPr/>
          <a:lstStyle/>
          <a:p>
            <a:fld id="{EF92E793-1D68-A642-8C2D-227F12275BD7}" type="datetimeFigureOut">
              <a:rPr lang="en-US" smtClean="0"/>
              <a:t>8/20/2019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42208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Date Placeholder 2"/>
          <p:cNvSpPr>
            <a:spLocks noGrp="1"/>
          </p:cNvSpPr>
          <p:nvPr>
            <p:ph type="dt" sz="half" idx="10"/>
          </p:nvPr>
        </p:nvSpPr>
        <p:spPr/>
        <p:txBody>
          <a:bodyPr/>
          <a:lstStyle/>
          <a:p>
            <a:fld id="{EF92E793-1D68-A642-8C2D-227F12275BD7}" type="datetimeFigureOut">
              <a:rPr lang="en-US" smtClean="0"/>
              <a:t>8/20/2019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3265446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2E793-1D68-A642-8C2D-227F12275BD7}" type="datetimeFigureOut">
              <a:rPr lang="en-US" smtClean="0"/>
              <a:t>8/20/2019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375664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x-none"/>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a:t>Click to edit Master text styles</a:t>
            </a:r>
          </a:p>
        </p:txBody>
      </p:sp>
      <p:sp>
        <p:nvSpPr>
          <p:cNvPr id="5" name="Date Placeholder 4"/>
          <p:cNvSpPr>
            <a:spLocks noGrp="1"/>
          </p:cNvSpPr>
          <p:nvPr>
            <p:ph type="dt" sz="half" idx="10"/>
          </p:nvPr>
        </p:nvSpPr>
        <p:spPr/>
        <p:txBody>
          <a:bodyPr/>
          <a:lstStyle/>
          <a:p>
            <a:fld id="{EF92E793-1D68-A642-8C2D-227F12275BD7}" type="datetimeFigureOut">
              <a:rPr lang="en-US" smtClean="0"/>
              <a:t>8/20/2019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824471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x-none"/>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a:t>Click to edit Master text styles</a:t>
            </a:r>
          </a:p>
        </p:txBody>
      </p:sp>
      <p:sp>
        <p:nvSpPr>
          <p:cNvPr id="5" name="Date Placeholder 4"/>
          <p:cNvSpPr>
            <a:spLocks noGrp="1"/>
          </p:cNvSpPr>
          <p:nvPr>
            <p:ph type="dt" sz="half" idx="10"/>
          </p:nvPr>
        </p:nvSpPr>
        <p:spPr/>
        <p:txBody>
          <a:bodyPr/>
          <a:lstStyle/>
          <a:p>
            <a:fld id="{EF92E793-1D68-A642-8C2D-227F12275BD7}" type="datetimeFigureOut">
              <a:rPr lang="en-US" smtClean="0"/>
              <a:t>8/20/2019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86869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8/20/2019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2695915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x-none"/>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10"/>
          </p:nvPr>
        </p:nvSpPr>
        <p:spPr/>
        <p:txBody>
          <a:bodyPr/>
          <a:lstStyle/>
          <a:p>
            <a:fld id="{EF92E793-1D68-A642-8C2D-227F12275BD7}" type="datetimeFigureOut">
              <a:rPr lang="en-US" smtClean="0"/>
              <a:t>8/20/2019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688DA-147A-394B-81B5-9169457196C2}" type="slidenum">
              <a:rPr lang="en-US" smtClean="0"/>
              <a:t>‹#›</a:t>
            </a:fld>
            <a:endParaRPr lang="en-US"/>
          </a:p>
        </p:txBody>
      </p:sp>
    </p:spTree>
    <p:extLst>
      <p:ext uri="{BB962C8B-B14F-4D97-AF65-F5344CB8AC3E}">
        <p14:creationId xmlns:p14="http://schemas.microsoft.com/office/powerpoint/2010/main" val="135103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x-none"/>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x-none"/>
              <a:t>Click to edit Master text styles</a:t>
            </a:r>
          </a:p>
          <a:p>
            <a:pPr lvl="1"/>
            <a:r>
              <a:rPr lang="x-none"/>
              <a:t>Second level</a:t>
            </a:r>
          </a:p>
          <a:p>
            <a:pPr lvl="2"/>
            <a:r>
              <a:rPr lang="x-none"/>
              <a:t>Third level</a:t>
            </a:r>
          </a:p>
          <a:p>
            <a:pPr lvl="3"/>
            <a:r>
              <a:rPr lang="x-none"/>
              <a:t>Fourth level</a:t>
            </a:r>
          </a:p>
          <a:p>
            <a:pPr lvl="4"/>
            <a:r>
              <a:rPr lang="x-none"/>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2E793-1D68-A642-8C2D-227F12275BD7}" type="datetimeFigureOut">
              <a:rPr lang="en-US" smtClean="0"/>
              <a:t>8/20/2019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A688DA-147A-394B-81B5-9169457196C2}" type="slidenum">
              <a:rPr lang="en-US" smtClean="0"/>
              <a:t>‹#›</a:t>
            </a:fld>
            <a:endParaRPr lang="en-US"/>
          </a:p>
        </p:txBody>
      </p:sp>
    </p:spTree>
    <p:extLst>
      <p:ext uri="{BB962C8B-B14F-4D97-AF65-F5344CB8AC3E}">
        <p14:creationId xmlns:p14="http://schemas.microsoft.com/office/powerpoint/2010/main" val="571919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5.png"/><Relationship Id="rId5" Type="http://schemas.microsoft.com/office/2007/relationships/hdphoto" Target="../media/hdphoto2.wdp"/><Relationship Id="rId10" Type="http://schemas.openxmlformats.org/officeDocument/2006/relationships/image" Target="../media/image7.png"/><Relationship Id="rId4" Type="http://schemas.openxmlformats.org/officeDocument/2006/relationships/image" Target="../media/image4.png"/><Relationship Id="rId9" Type="http://schemas.microsoft.com/office/2007/relationships/hdphoto" Target="../media/hdphoto4.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9.png"/><Relationship Id="rId4" Type="http://schemas.microsoft.com/office/2007/relationships/hdphoto" Target="../media/hdphoto5.wdp"/></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7.wdp"/><Relationship Id="rId5" Type="http://schemas.openxmlformats.org/officeDocument/2006/relationships/image" Target="../media/image13.png"/><Relationship Id="rId10" Type="http://schemas.openxmlformats.org/officeDocument/2006/relationships/image" Target="../media/image16.png"/><Relationship Id="rId4" Type="http://schemas.microsoft.com/office/2007/relationships/hdphoto" Target="../media/hdphoto6.wdp"/><Relationship Id="rId9" Type="http://schemas.microsoft.com/office/2007/relationships/hdphoto" Target="../media/hdphoto8.wdp"/></Relationships>
</file>

<file path=ppt/slides/_rels/slide6.xml.rels><?xml version="1.0" encoding="UTF-8" standalone="yes"?>
<Relationships xmlns="http://schemas.openxmlformats.org/package/2006/relationships"><Relationship Id="rId8" Type="http://schemas.microsoft.com/office/2007/relationships/hdphoto" Target="../media/hdphoto8.wdp"/><Relationship Id="rId3" Type="http://schemas.microsoft.com/office/2007/relationships/hdphoto" Target="../media/hdphoto9.wdp"/><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1.png"/><Relationship Id="rId5" Type="http://schemas.microsoft.com/office/2007/relationships/hdphoto" Target="../media/hdphoto10.wdp"/><Relationship Id="rId10" Type="http://schemas.openxmlformats.org/officeDocument/2006/relationships/image" Target="../media/image16.png"/><Relationship Id="rId4" Type="http://schemas.openxmlformats.org/officeDocument/2006/relationships/image" Target="../media/image13.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1.wdp"/></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12.wdp"/><Relationship Id="rId10" Type="http://schemas.openxmlformats.org/officeDocument/2006/relationships/image" Target="../media/image24.png"/><Relationship Id="rId4" Type="http://schemas.openxmlformats.org/officeDocument/2006/relationships/image" Target="../media/image19.pn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0.png"/><Relationship Id="rId11" Type="http://schemas.microsoft.com/office/2007/relationships/hdphoto" Target="../media/hdphoto13.wdp"/><Relationship Id="rId5" Type="http://schemas.microsoft.com/office/2007/relationships/hdphoto" Target="../media/hdphoto12.wdp"/><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mp4"/><Relationship Id="rId7" Type="http://schemas.openxmlformats.org/officeDocument/2006/relationships/image" Target="../media/image2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xml"/><Relationship Id="rId5" Type="http://schemas.openxmlformats.org/officeDocument/2006/relationships/slideLayout" Target="../slideLayouts/slideLayout2.xml"/><Relationship Id="rId4" Type="http://schemas.openxmlformats.org/officeDocument/2006/relationships/video" Target="../media/media2.mp4"/><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14.wdp"/><Relationship Id="rId10" Type="http://schemas.openxmlformats.org/officeDocument/2006/relationships/image" Target="../media/image29.png"/><Relationship Id="rId4" Type="http://schemas.openxmlformats.org/officeDocument/2006/relationships/image" Target="../media/image19.png"/><Relationship Id="rId9"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5.wdp"/></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16.wdp"/><Relationship Id="rId4" Type="http://schemas.openxmlformats.org/officeDocument/2006/relationships/image" Target="../media/image19.pn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8.wdp"/></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8.wdp"/></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17.wdp"/></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19.wdp"/><Relationship Id="rId4" Type="http://schemas.openxmlformats.org/officeDocument/2006/relationships/image" Target="../media/image19.png"/><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1.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2.wdp"/><Relationship Id="rId5" Type="http://schemas.microsoft.com/office/2007/relationships/hdphoto" Target="../media/hdphoto21.wdp"/><Relationship Id="rId4" Type="http://schemas.microsoft.com/office/2007/relationships/hdphoto" Target="../media/hdphoto20.wdp"/></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5.png"/><Relationship Id="rId4" Type="http://schemas.microsoft.com/office/2007/relationships/hdphoto" Target="../media/hdphoto23.wdp"/></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24.wdp"/></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7.png"/><Relationship Id="rId4" Type="http://schemas.openxmlformats.org/officeDocument/2006/relationships/notesSlide" Target="../notesSlides/notesSlide8.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26.wdp"/><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40.png"/><Relationship Id="rId5" Type="http://schemas.microsoft.com/office/2007/relationships/hdphoto" Target="../media/hdphoto25.wdp"/><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636C15B-005D-4591-8734-ADF02F1A4957}"/>
              </a:ext>
            </a:extLst>
          </p:cNvPr>
          <p:cNvGrpSpPr/>
          <p:nvPr/>
        </p:nvGrpSpPr>
        <p:grpSpPr>
          <a:xfrm>
            <a:off x="-1" y="-150666"/>
            <a:ext cx="9293433" cy="7008666"/>
            <a:chOff x="-1" y="-150666"/>
            <a:chExt cx="9293433" cy="7008666"/>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7" name="Picture 6">
              <a:extLst>
                <a:ext uri="{FF2B5EF4-FFF2-40B4-BE49-F238E27FC236}">
                  <a16:creationId xmlns:a16="http://schemas.microsoft.com/office/drawing/2014/main" id="{3A46CD61-C7DC-4C82-89C7-B2152127EE7C}"/>
                </a:ext>
              </a:extLst>
            </p:cNvPr>
            <p:cNvPicPr>
              <a:picLocks noChangeAspect="1"/>
            </p:cNvPicPr>
            <p:nvPr/>
          </p:nvPicPr>
          <p:blipFill>
            <a:blip r:embed="rId3"/>
            <a:stretch>
              <a:fillRect/>
            </a:stretch>
          </p:blipFill>
          <p:spPr>
            <a:xfrm>
              <a:off x="731187" y="770914"/>
              <a:ext cx="7681626" cy="2658086"/>
            </a:xfrm>
            <a:prstGeom prst="rect">
              <a:avLst/>
            </a:prstGeom>
          </p:spPr>
        </p:pic>
      </p:grpSp>
    </p:spTree>
    <p:extLst>
      <p:ext uri="{BB962C8B-B14F-4D97-AF65-F5344CB8AC3E}">
        <p14:creationId xmlns:p14="http://schemas.microsoft.com/office/powerpoint/2010/main" val="117573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0" y="0"/>
            <a:ext cx="9144000" cy="6858000"/>
          </a:xfrm>
          <a:prstGeom prst="rect">
            <a:avLst/>
          </a:prstGeom>
        </p:spPr>
      </p:pic>
      <p:grpSp>
        <p:nvGrpSpPr>
          <p:cNvPr id="10" name="Group 9"/>
          <p:cNvGrpSpPr/>
          <p:nvPr/>
        </p:nvGrpSpPr>
        <p:grpSpPr>
          <a:xfrm>
            <a:off x="0" y="1838395"/>
            <a:ext cx="9144000" cy="5019605"/>
            <a:chOff x="0" y="1838395"/>
            <a:chExt cx="9144000" cy="5019605"/>
          </a:xfrm>
        </p:grpSpPr>
        <p:pic>
          <p:nvPicPr>
            <p:cNvPr id="3" name="Picture 2"/>
            <p:cNvPicPr>
              <a:picLocks noChangeAspect="1"/>
            </p:cNvPicPr>
            <p:nvPr/>
          </p:nvPicPr>
          <p:blipFill>
            <a:blip r:embed="rId4">
              <a:extLst>
                <a:ext uri="{BEBA8EAE-BF5A-486C-A8C5-ECC9F3942E4B}">
                  <a14:imgProps xmlns:a14="http://schemas.microsoft.com/office/drawing/2010/main">
                    <a14:imgLayer r:embed="rId5">
                      <a14:imgEffect>
                        <a14:backgroundRemoval t="6889" b="99778" l="0" r="90000"/>
                      </a14:imgEffect>
                    </a14:imgLayer>
                  </a14:imgProps>
                </a:ext>
              </a:extLst>
            </a:blip>
            <a:stretch>
              <a:fillRect/>
            </a:stretch>
          </p:blipFill>
          <p:spPr>
            <a:xfrm>
              <a:off x="0" y="4072820"/>
              <a:ext cx="4951430" cy="2785180"/>
            </a:xfrm>
            <a:prstGeom prst="rect">
              <a:avLst/>
            </a:prstGeom>
          </p:spPr>
        </p:pic>
        <p:pic>
          <p:nvPicPr>
            <p:cNvPr id="9" name="Picture 8"/>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5833" l="0" r="100000">
                          <a14:foregroundMark x1="77431" y1="33958" x2="77431" y2="33958"/>
                          <a14:foregroundMark x1="48750" y1="24479" x2="48750" y2="24479"/>
                          <a14:foregroundMark x1="44722" y1="23021" x2="44722" y2="23021"/>
                          <a14:foregroundMark x1="61181" y1="19896" x2="61181" y2="19896"/>
                          <a14:foregroundMark x1="58403" y1="19896" x2="58403" y2="19896"/>
                          <a14:foregroundMark x1="7778" y1="47813" x2="7778" y2="47813"/>
                          <a14:foregroundMark x1="7083" y1="59375" x2="7083" y2="59375"/>
                          <a14:foregroundMark x1="23750" y1="75625" x2="23750" y2="75625"/>
                          <a14:foregroundMark x1="48750" y1="81354" x2="48750" y2="81354"/>
                          <a14:foregroundMark x1="38819" y1="80938" x2="38819" y2="80938"/>
                          <a14:foregroundMark x1="30625" y1="79167" x2="30625" y2="79167"/>
                          <a14:foregroundMark x1="70625" y1="29792" x2="70625" y2="29792"/>
                          <a14:foregroundMark x1="7778" y1="53750" x2="7778" y2="53750"/>
                          <a14:foregroundMark x1="6597" y1="38542" x2="6597" y2="38542"/>
                          <a14:foregroundMark x1="7778" y1="42083" x2="7778" y2="42083"/>
                          <a14:foregroundMark x1="12500" y1="67188" x2="12500" y2="67188"/>
                          <a14:foregroundMark x1="10139" y1="64688" x2="10139" y2="64688"/>
                          <a14:foregroundMark x1="8472" y1="61875" x2="8472" y2="61875"/>
                          <a14:foregroundMark x1="17917" y1="71458" x2="17917" y2="71458"/>
                          <a14:foregroundMark x1="15069" y1="70000" x2="15069" y2="70000"/>
                          <a14:foregroundMark x1="22361" y1="73542" x2="22361" y2="73542"/>
                          <a14:foregroundMark x1="20000" y1="75000" x2="20000" y2="75000"/>
                          <a14:foregroundMark x1="26806" y1="78854" x2="26806" y2="78854"/>
                          <a14:foregroundMark x1="60069" y1="82396" x2="60069" y2="82396"/>
                          <a14:foregroundMark x1="68958" y1="78125" x2="68958" y2="78125"/>
                          <a14:foregroundMark x1="82153" y1="70729" x2="82153" y2="70729"/>
                          <a14:foregroundMark x1="74861" y1="74583" x2="74861" y2="74583"/>
                          <a14:foregroundMark x1="65417" y1="83750" x2="65417" y2="83750"/>
                          <a14:foregroundMark x1="23750" y1="79583" x2="23750" y2="79583"/>
                          <a14:foregroundMark x1="22153" y1="78125" x2="22153" y2="78125"/>
                          <a14:foregroundMark x1="25208" y1="81354" x2="25208" y2="81354"/>
                          <a14:foregroundMark x1="12500" y1="38542" x2="12500" y2="38542"/>
                          <a14:foregroundMark x1="11806" y1="44271" x2="11806" y2="44271"/>
                          <a14:foregroundMark x1="5417" y1="53021" x2="5417" y2="53021"/>
                          <a14:foregroundMark x1="47778" y1="83438" x2="47778" y2="83438"/>
                        </a14:backgroundRemoval>
                      </a14:imgEffect>
                    </a14:imgLayer>
                  </a14:imgProps>
                </a:ext>
              </a:extLst>
            </a:blip>
            <a:srcRect l="6592"/>
            <a:stretch/>
          </p:blipFill>
          <p:spPr>
            <a:xfrm flipH="1">
              <a:off x="3926824" y="4688663"/>
              <a:ext cx="3039497" cy="2169337"/>
            </a:xfrm>
            <a:prstGeom prst="rect">
              <a:avLst/>
            </a:prstGeom>
          </p:spPr>
        </p:pic>
        <p:pic>
          <p:nvPicPr>
            <p:cNvPr id="2" name="Picture 1"/>
            <p:cNvPicPr>
              <a:picLocks noChangeAspect="1"/>
            </p:cNvPicPr>
            <p:nvPr/>
          </p:nvPicPr>
          <p:blipFill>
            <a:blip r:embed="rId8">
              <a:extLst>
                <a:ext uri="{BEBA8EAE-BF5A-486C-A8C5-ECC9F3942E4B}">
                  <a14:imgProps xmlns:a14="http://schemas.microsoft.com/office/drawing/2010/main">
                    <a14:imgLayer r:embed="rId9">
                      <a14:imgEffect>
                        <a14:backgroundRemoval t="0" b="96818" l="0" r="100000">
                          <a14:backgroundMark x1="89773" y1="9773" x2="89773" y2="9773"/>
                          <a14:backgroundMark x1="8864" y1="7500" x2="8864" y2="7500"/>
                          <a14:backgroundMark x1="5682" y1="17500" x2="5682" y2="17500"/>
                          <a14:backgroundMark x1="15909" y1="4318" x2="15909" y2="4318"/>
                          <a14:backgroundMark x1="22727" y1="3636" x2="22727" y2="3636"/>
                          <a14:backgroundMark x1="29773" y1="2727" x2="29773" y2="2727"/>
                        </a14:backgroundRemoval>
                      </a14:imgEffect>
                    </a14:imgLayer>
                  </a14:imgProps>
                </a:ext>
              </a:extLst>
            </a:blip>
            <a:stretch>
              <a:fillRect/>
            </a:stretch>
          </p:blipFill>
          <p:spPr>
            <a:xfrm>
              <a:off x="5849101" y="3360618"/>
              <a:ext cx="3294899" cy="3294899"/>
            </a:xfrm>
            <a:prstGeom prst="rect">
              <a:avLst/>
            </a:prstGeom>
          </p:spPr>
        </p:pic>
        <p:pic>
          <p:nvPicPr>
            <p:cNvPr id="5" name="Picture 4"/>
            <p:cNvPicPr>
              <a:picLocks noChangeAspect="1"/>
            </p:cNvPicPr>
            <p:nvPr/>
          </p:nvPicPr>
          <p:blipFill>
            <a:blip r:embed="rId10"/>
            <a:stretch>
              <a:fillRect/>
            </a:stretch>
          </p:blipFill>
          <p:spPr>
            <a:xfrm>
              <a:off x="3444346" y="1838395"/>
              <a:ext cx="5371042" cy="1926503"/>
            </a:xfrm>
            <a:prstGeom prst="rect">
              <a:avLst/>
            </a:prstGeom>
          </p:spPr>
        </p:pic>
      </p:grpSp>
    </p:spTree>
    <p:extLst>
      <p:ext uri="{BB962C8B-B14F-4D97-AF65-F5344CB8AC3E}">
        <p14:creationId xmlns:p14="http://schemas.microsoft.com/office/powerpoint/2010/main" val="459219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1" y="-150666"/>
            <a:ext cx="9293433" cy="7008666"/>
            <a:chOff x="-1" y="-150666"/>
            <a:chExt cx="9293433" cy="7008666"/>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0" b="100000" l="0" r="100000">
                          <a14:foregroundMark x1="26602" y1="12147" x2="26602" y2="12147"/>
                          <a14:foregroundMark x1="36838" y1="12147" x2="36838" y2="12147"/>
                          <a14:foregroundMark x1="38162" y1="5643" x2="38162" y2="5643"/>
                          <a14:foregroundMark x1="32103" y1="15596" x2="32103" y2="15596"/>
                          <a14:foregroundMark x1="20543" y1="12539" x2="20543" y2="12539"/>
                          <a14:foregroundMark x1="25279" y1="24765" x2="25279" y2="24765"/>
                          <a14:foregroundMark x1="22214" y1="26332" x2="22214" y2="26332"/>
                          <a14:foregroundMark x1="17827" y1="25549" x2="17827" y2="25549"/>
                          <a14:foregroundMark x1="11003" y1="25157" x2="11003" y2="25157"/>
                          <a14:foregroundMark x1="33078" y1="25549" x2="33078" y2="25549"/>
                          <a14:foregroundMark x1="39903" y1="26332" x2="39903" y2="26332"/>
                          <a14:foregroundMark x1="63997" y1="26724" x2="63997" y2="26724"/>
                          <a14:foregroundMark x1="56198" y1="23981" x2="56198" y2="23981"/>
                          <a14:foregroundMark x1="68454" y1="25157" x2="68454" y2="25157"/>
                          <a14:foregroundMark x1="80292" y1="45455" x2="80292" y2="45455"/>
                          <a14:foregroundMark x1="42270" y1="64577" x2="42270" y2="64577"/>
                          <a14:foregroundMark x1="80292" y1="50392" x2="80292" y2="50392"/>
                          <a14:foregroundMark x1="83705" y1="47335" x2="83705" y2="47335"/>
                          <a14:foregroundMark x1="82382" y1="53056" x2="82382" y2="53056"/>
                          <a14:foregroundMark x1="64694" y1="64185" x2="64694" y2="64185"/>
                          <a14:foregroundMark x1="68106" y1="53056" x2="68106" y2="53056"/>
                          <a14:foregroundMark x1="58217" y1="53840" x2="58217" y2="53840"/>
                          <a14:foregroundMark x1="43315" y1="55016" x2="43315" y2="55016"/>
                          <a14:foregroundMark x1="45334" y1="67947" x2="45334" y2="67947"/>
                          <a14:foregroundMark x1="16086" y1="53056" x2="16086" y2="53056"/>
                          <a14:foregroundMark x1="21170" y1="53840" x2="21170" y2="53840"/>
                          <a14:foregroundMark x1="12047" y1="62618" x2="12047" y2="62618"/>
                          <a14:foregroundMark x1="11003" y1="78292" x2="11003" y2="78292"/>
                          <a14:foregroundMark x1="16086" y1="75235" x2="16086" y2="75235"/>
                          <a14:foregroundMark x1="23886" y1="86364" x2="23886" y2="86364"/>
                          <a14:foregroundMark x1="33426" y1="85580" x2="33426" y2="85580"/>
                          <a14:foregroundMark x1="37535" y1="86364" x2="37535" y2="86364"/>
                          <a14:foregroundMark x1="35794" y1="64890" x2="35794" y2="64890"/>
                          <a14:foregroundMark x1="21518" y1="59953" x2="21518" y2="59953"/>
                          <a14:foregroundMark x1="30014" y1="12539" x2="30014" y2="12539"/>
                          <a14:foregroundMark x1="27298" y1="96238" x2="27298" y2="96238"/>
                          <a14:foregroundMark x1="29387" y1="93966" x2="29387" y2="93966"/>
                          <a14:foregroundMark x1="56894" y1="84404" x2="56894" y2="84404"/>
                          <a14:foregroundMark x1="73886" y1="89420" x2="73886" y2="89420"/>
                          <a14:foregroundMark x1="58565" y1="62226" x2="58565" y2="62226"/>
                        </a14:backgroundRemoval>
                      </a14:imgEffect>
                    </a14:imgLayer>
                  </a14:imgProps>
                </a:ext>
              </a:extLst>
            </a:blip>
            <a:stretch>
              <a:fillRect/>
            </a:stretch>
          </p:blipFill>
          <p:spPr>
            <a:xfrm>
              <a:off x="741680" y="455555"/>
              <a:ext cx="7843519" cy="3419744"/>
            </a:xfrm>
            <a:prstGeom prst="rect">
              <a:avLst/>
            </a:prstGeom>
          </p:spPr>
        </p:pic>
        <p:pic>
          <p:nvPicPr>
            <p:cNvPr id="2" name="Picture 1"/>
            <p:cNvPicPr>
              <a:picLocks noChangeAspect="1"/>
            </p:cNvPicPr>
            <p:nvPr/>
          </p:nvPicPr>
          <p:blipFill>
            <a:blip r:embed="rId5"/>
            <a:stretch>
              <a:fillRect/>
            </a:stretch>
          </p:blipFill>
          <p:spPr>
            <a:xfrm>
              <a:off x="1263141" y="3429000"/>
              <a:ext cx="6767147" cy="1774090"/>
            </a:xfrm>
            <a:prstGeom prst="rect">
              <a:avLst/>
            </a:prstGeom>
          </p:spPr>
        </p:pic>
      </p:grpSp>
    </p:spTree>
    <p:extLst>
      <p:ext uri="{BB962C8B-B14F-4D97-AF65-F5344CB8AC3E}">
        <p14:creationId xmlns:p14="http://schemas.microsoft.com/office/powerpoint/2010/main" val="472534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0" y="0"/>
            <a:ext cx="9144000" cy="6858000"/>
            <a:chOff x="0" y="0"/>
            <a:chExt cx="9144000" cy="685800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4"/>
            <p:cNvPicPr>
              <a:picLocks noChangeAspect="1"/>
            </p:cNvPicPr>
            <p:nvPr/>
          </p:nvPicPr>
          <p:blipFill>
            <a:blip r:embed="rId3"/>
            <a:stretch>
              <a:fillRect/>
            </a:stretch>
          </p:blipFill>
          <p:spPr>
            <a:xfrm>
              <a:off x="3959526" y="910019"/>
              <a:ext cx="4615762" cy="1603387"/>
            </a:xfrm>
            <a:prstGeom prst="rect">
              <a:avLst/>
            </a:prstGeom>
          </p:spPr>
        </p:pic>
      </p:grpSp>
      <p:sp>
        <p:nvSpPr>
          <p:cNvPr id="7" name="Rectangle 6"/>
          <p:cNvSpPr/>
          <p:nvPr/>
        </p:nvSpPr>
        <p:spPr>
          <a:xfrm>
            <a:off x="707072" y="2452160"/>
            <a:ext cx="7366413" cy="3134602"/>
          </a:xfrm>
          <a:prstGeom prst="rect">
            <a:avLst/>
          </a:prstGeom>
          <a:solidFill>
            <a:schemeClr val="accent5">
              <a:lumMod val="20000"/>
              <a:lumOff val="80000"/>
              <a:alpha val="96000"/>
            </a:schemeClr>
          </a:solidFill>
        </p:spPr>
        <p:txBody>
          <a:bodyPr wrap="square">
            <a:noAutofit/>
          </a:bodyPr>
          <a:lstStyle/>
          <a:p>
            <a:pPr marL="342900" marR="0" lvl="0" indent="-342900">
              <a:lnSpc>
                <a:spcPct val="107000"/>
              </a:lnSpc>
              <a:spcBef>
                <a:spcPts val="0"/>
              </a:spcBef>
              <a:spcAft>
                <a:spcPts val="0"/>
              </a:spcAft>
              <a:buFont typeface="Symbol" panose="05050102010706020507" pitchFamily="18" charset="2"/>
              <a:buChar char=""/>
            </a:pPr>
            <a:endParaRPr lang="en-US" altLang="zh-CN" sz="20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endParaRPr>
          </a:p>
          <a:p>
            <a:pPr marL="342900" marR="0" lvl="0" indent="-342900">
              <a:lnSpc>
                <a:spcPct val="107000"/>
              </a:lnSpc>
              <a:spcBef>
                <a:spcPts val="0"/>
              </a:spcBef>
              <a:spcAft>
                <a:spcPts val="0"/>
              </a:spcAft>
              <a:buFont typeface="Symbol" panose="05050102010706020507" pitchFamily="18" charset="2"/>
              <a:buChar char=""/>
            </a:pPr>
            <a:r>
              <a:rPr lang="zh-CN" alt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rPr>
              <a:t>你的任务是把饼干从额头移到口里面，</a:t>
            </a:r>
            <a:r>
              <a:rPr lang="zh-CN" altLang="en-US" sz="3200" b="1" dirty="0">
                <a:solidFill>
                  <a:srgbClr val="FF0000"/>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rPr>
              <a:t>但不许用手</a:t>
            </a:r>
            <a:r>
              <a:rPr lang="zh-CN" alt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rPr>
              <a:t>。</a:t>
            </a:r>
            <a:endParaRPr 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endParaRPr>
          </a:p>
          <a:p>
            <a:pPr marL="342900" marR="0" lvl="0" indent="-342900">
              <a:lnSpc>
                <a:spcPct val="107000"/>
              </a:lnSpc>
              <a:spcBef>
                <a:spcPts val="1200"/>
              </a:spcBef>
              <a:spcAft>
                <a:spcPts val="0"/>
              </a:spcAft>
              <a:buFont typeface="Symbol" panose="05050102010706020507" pitchFamily="18" charset="2"/>
              <a:buChar char=""/>
            </a:pPr>
            <a:r>
              <a:rPr lang="zh-CN" alt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rPr>
              <a:t>要有创意！</a:t>
            </a:r>
            <a:endParaRPr 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endParaRPr>
          </a:p>
          <a:p>
            <a:pPr marL="342900" marR="0" lvl="0" indent="-342900">
              <a:lnSpc>
                <a:spcPct val="107000"/>
              </a:lnSpc>
              <a:spcBef>
                <a:spcPts val="1200"/>
              </a:spcBef>
              <a:spcAft>
                <a:spcPts val="800"/>
              </a:spcAft>
              <a:buFont typeface="Symbol" panose="05050102010706020507" pitchFamily="18" charset="2"/>
              <a:buChar char=""/>
            </a:pPr>
            <a:r>
              <a:rPr lang="zh-CN" alt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rPr>
              <a:t>你有一分钟时间来完成任务。</a:t>
            </a:r>
            <a:endParaRPr lang="en-US" sz="3200" b="1" dirty="0">
              <a:solidFill>
                <a:schemeClr val="tx2">
                  <a:lumMod val="75000"/>
                </a:schemeClr>
              </a:solidFill>
              <a:effectLst>
                <a:outerShdw blurRad="38100" dist="38100" dir="2700000" algn="tl">
                  <a:srgbClr val="000000">
                    <a:alpha val="43137"/>
                  </a:srgbClr>
                </a:outerShdw>
              </a:effectLst>
              <a:latin typeface="Arial" panose="020B0604020202020204" pitchFamily="34" charset="0"/>
              <a:ea typeface="方正准圆_GBK" panose="03000509000000000000" pitchFamily="65" charset="-122"/>
              <a:cs typeface="Gotham-Book"/>
            </a:endParaRPr>
          </a:p>
        </p:txBody>
      </p:sp>
    </p:spTree>
    <p:extLst>
      <p:ext uri="{BB962C8B-B14F-4D97-AF65-F5344CB8AC3E}">
        <p14:creationId xmlns:p14="http://schemas.microsoft.com/office/powerpoint/2010/main" val="3626092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852" b="98864" l="2486" r="95384">
                        <a14:backgroundMark x1="40767" y1="79403" x2="40767" y2="79403"/>
                      </a14:backgroundRemoval>
                    </a14:imgEffect>
                  </a14:imgLayer>
                </a14:imgProps>
              </a:ext>
            </a:extLst>
          </a:blip>
          <a:stretch>
            <a:fillRect/>
          </a:stretch>
        </p:blipFill>
        <p:spPr>
          <a:xfrm>
            <a:off x="68893" y="21524"/>
            <a:ext cx="2000104" cy="2000104"/>
          </a:xfrm>
          <a:prstGeom prst="rect">
            <a:avLst/>
          </a:prstGeom>
        </p:spPr>
      </p:pic>
      <p:pic>
        <p:nvPicPr>
          <p:cNvPr id="7" name="Picture 6"/>
          <p:cNvPicPr>
            <a:picLocks noChangeAspect="1"/>
          </p:cNvPicPr>
          <p:nvPr/>
        </p:nvPicPr>
        <p:blipFill>
          <a:blip r:embed="rId5">
            <a:extLst>
              <a:ext uri="{BEBA8EAE-BF5A-486C-A8C5-ECC9F3942E4B}">
                <a14:imgProps xmlns:a14="http://schemas.microsoft.com/office/drawing/2010/main">
                  <a14:imgLayer r:embed="rId6">
                    <a14:imgEffect>
                      <a14:backgroundRemoval t="10000" b="99426" l="10000" r="90000"/>
                    </a14:imgEffect>
                  </a14:imgLayer>
                </a14:imgProps>
              </a:ext>
            </a:extLst>
          </a:blip>
          <a:stretch>
            <a:fillRect/>
          </a:stretch>
        </p:blipFill>
        <p:spPr>
          <a:xfrm>
            <a:off x="7426170" y="495057"/>
            <a:ext cx="1867262" cy="1807984"/>
          </a:xfrm>
          <a:prstGeom prst="rect">
            <a:avLst/>
          </a:prstGeom>
        </p:spPr>
      </p:pic>
      <p:pic>
        <p:nvPicPr>
          <p:cNvPr id="6" name="Picture 5"/>
          <p:cNvPicPr>
            <a:picLocks noChangeAspect="1"/>
          </p:cNvPicPr>
          <p:nvPr/>
        </p:nvPicPr>
        <p:blipFill>
          <a:blip r:embed="rId7"/>
          <a:stretch>
            <a:fillRect/>
          </a:stretch>
        </p:blipFill>
        <p:spPr>
          <a:xfrm>
            <a:off x="2313313" y="21524"/>
            <a:ext cx="5893495" cy="2446204"/>
          </a:xfrm>
          <a:prstGeom prst="rect">
            <a:avLst/>
          </a:prstGeom>
        </p:spPr>
      </p:pic>
      <p:grpSp>
        <p:nvGrpSpPr>
          <p:cNvPr id="11" name="Group 10"/>
          <p:cNvGrpSpPr/>
          <p:nvPr/>
        </p:nvGrpSpPr>
        <p:grpSpPr>
          <a:xfrm>
            <a:off x="0" y="2303041"/>
            <a:ext cx="9293432" cy="4791216"/>
            <a:chOff x="0" y="2303041"/>
            <a:chExt cx="9293432" cy="4791216"/>
          </a:xfrm>
        </p:grpSpPr>
        <p:pic>
          <p:nvPicPr>
            <p:cNvPr id="3" name="Picture 2"/>
            <p:cNvPicPr>
              <a:picLocks noChangeAspect="1"/>
            </p:cNvPicPr>
            <p:nvPr/>
          </p:nvPicPr>
          <p:blipFill rotWithShape="1">
            <a:blip r:embed="rId8">
              <a:extLst>
                <a:ext uri="{BEBA8EAE-BF5A-486C-A8C5-ECC9F3942E4B}">
                  <a14:imgProps xmlns:a14="http://schemas.microsoft.com/office/drawing/2010/main">
                    <a14:imgLayer r:embed="rId9">
                      <a14:imgEffect>
                        <a14:backgroundRemoval t="0" b="99375" l="0" r="99805">
                          <a14:foregroundMark x1="87578" y1="25278" x2="87578" y2="25278"/>
                          <a14:foregroundMark x1="86641" y1="37847" x2="86641" y2="37847"/>
                          <a14:foregroundMark x1="85234" y1="32847" x2="85234" y2="32847"/>
                          <a14:foregroundMark x1="90391" y1="54583" x2="90391" y2="54583"/>
                          <a14:foregroundMark x1="85234" y1="50000" x2="85234" y2="50000"/>
                          <a14:foregroundMark x1="85234" y1="64236" x2="85234" y2="64236"/>
                          <a14:foregroundMark x1="96992" y1="37847" x2="96992" y2="37847"/>
                          <a14:foregroundMark x1="93242" y1="40347" x2="93242" y2="40347"/>
                          <a14:foregroundMark x1="94180" y1="48750" x2="94180" y2="48750"/>
                          <a14:foregroundMark x1="94648" y1="78056" x2="94648" y2="78056"/>
                          <a14:foregroundMark x1="90625" y1="86389" x2="90625" y2="86389"/>
                          <a14:foregroundMark x1="87109" y1="76806" x2="87109" y2="76806"/>
                          <a14:foregroundMark x1="85703" y1="85972" x2="85703" y2="85972"/>
                          <a14:foregroundMark x1="83359" y1="83056" x2="83359" y2="83056"/>
                          <a14:foregroundMark x1="97695" y1="55417" x2="97695" y2="55417"/>
                          <a14:foregroundMark x1="97227" y1="87639" x2="97227" y2="87639"/>
                          <a14:foregroundMark x1="97695" y1="70903" x2="97695" y2="70903"/>
                          <a14:foregroundMark x1="97930" y1="64653" x2="97930" y2="64653"/>
                          <a14:foregroundMark x1="38359" y1="84306" x2="38359" y2="84306"/>
                          <a14:foregroundMark x1="36484" y1="88889" x2="36484" y2="88889"/>
                          <a14:foregroundMark x1="36016" y1="83472" x2="36016" y2="83472"/>
                          <a14:foregroundMark x1="83594" y1="75069" x2="83594" y2="75069"/>
                          <a14:foregroundMark x1="87344" y1="95208" x2="87344" y2="95208"/>
                          <a14:foregroundMark x1="95586" y1="96458" x2="95586" y2="96458"/>
                          <a14:foregroundMark x1="81914" y1="95625" x2="81914" y2="95625"/>
                          <a14:foregroundMark x1="71797" y1="94792" x2="71797" y2="94792"/>
                          <a14:foregroundMark x1="64023" y1="96458" x2="64023" y2="96458"/>
                          <a14:foregroundMark x1="55781" y1="83472" x2="55781" y2="83472"/>
                          <a14:foregroundMark x1="49453" y1="80556" x2="49453" y2="80556"/>
                          <a14:foregroundMark x1="91367" y1="67986" x2="91367" y2="67986"/>
                          <a14:foregroundMark x1="92305" y1="96458" x2="92305" y2="96458"/>
                          <a14:foregroundMark x1="47539" y1="83889" x2="47539" y2="83889"/>
                          <a14:foregroundMark x1="51328" y1="79722" x2="51328" y2="79722"/>
                          <a14:foregroundMark x1="55547" y1="78889" x2="55547" y2="78889"/>
                          <a14:foregroundMark x1="59805" y1="78472" x2="59805" y2="78472"/>
                          <a14:foregroundMark x1="65469" y1="75972" x2="65469" y2="75972"/>
                          <a14:foregroundMark x1="72266" y1="75069" x2="72266" y2="75069"/>
                          <a14:foregroundMark x1="75352" y1="72569" x2="75352" y2="72569"/>
                          <a14:foregroundMark x1="66172" y1="80556" x2="66172" y2="80556"/>
                          <a14:foregroundMark x1="63086" y1="81389" x2="63086" y2="81389"/>
                          <a14:foregroundMark x1="57461" y1="83472" x2="57461" y2="83472"/>
                          <a14:foregroundMark x1="90859" y1="42431" x2="90859" y2="42431"/>
                          <a14:foregroundMark x1="94648" y1="34514" x2="94648" y2="34514"/>
                          <a14:foregroundMark x1="92070" y1="35764" x2="92070" y2="35764"/>
                          <a14:foregroundMark x1="7070" y1="83472" x2="7070" y2="83472"/>
                          <a14:foregroundMark x1="5898" y1="89306" x2="5898" y2="89306"/>
                          <a14:foregroundMark x1="16484" y1="95625" x2="16484" y2="95625"/>
                          <a14:foregroundMark x1="17891" y1="90556" x2="17891" y2="90556"/>
                          <a14:foregroundMark x1="3984" y1="86389" x2="3984" y2="86389"/>
                          <a14:foregroundMark x1="7070" y1="92708" x2="7070" y2="92708"/>
                          <a14:foregroundMark x1="14141" y1="96042" x2="14141" y2="96042"/>
                          <a14:foregroundMark x1="85703" y1="42431" x2="85703" y2="42431"/>
                          <a14:foregroundMark x1="80508" y1="52917" x2="80508" y2="52917"/>
                          <a14:foregroundMark x1="93711" y1="60069" x2="93711" y2="60069"/>
                          <a14:foregroundMark x1="3750" y1="92708" x2="3750" y2="92708"/>
                          <a14:foregroundMark x1="4492" y1="96042" x2="4492" y2="96042"/>
                          <a14:foregroundMark x1="6602" y1="85972" x2="6602" y2="85972"/>
                          <a14:foregroundMark x1="89219" y1="47500" x2="89219" y2="47500"/>
                          <a14:backgroundMark x1="75117" y1="10208" x2="75117" y2="10208"/>
                          <a14:backgroundMark x1="69219" y1="10208" x2="69219" y2="10208"/>
                          <a14:backgroundMark x1="70625" y1="21528" x2="70625" y2="21528"/>
                          <a14:backgroundMark x1="76289" y1="24028" x2="76289" y2="24028"/>
                          <a14:backgroundMark x1="83828" y1="2708" x2="83828" y2="2708"/>
                          <a14:backgroundMark x1="92305" y1="5625" x2="92305" y2="5625"/>
                          <a14:backgroundMark x1="95820" y1="7292" x2="95820" y2="7292"/>
                          <a14:backgroundMark x1="96055" y1="29514" x2="96055" y2="29514"/>
                          <a14:backgroundMark x1="23320" y1="84722" x2="23320" y2="84722"/>
                          <a14:backgroundMark x1="23789" y1="77639" x2="23789" y2="77639"/>
                          <a14:backgroundMark x1="29883" y1="14444" x2="29883" y2="14444"/>
                          <a14:backgroundMark x1="27539" y1="30764" x2="27539" y2="30764"/>
                          <a14:backgroundMark x1="24961" y1="19444" x2="24961" y2="19444"/>
                          <a14:backgroundMark x1="25898" y1="5208" x2="25898" y2="5208"/>
                          <a14:backgroundMark x1="4492" y1="8125" x2="4492" y2="8125"/>
                          <a14:backgroundMark x1="2813" y1="4792" x2="2813" y2="4792"/>
                          <a14:backgroundMark x1="40742" y1="10208" x2="40742" y2="10208"/>
                          <a14:backgroundMark x1="45430" y1="7708" x2="45430" y2="7708"/>
                          <a14:backgroundMark x1="48750" y1="19444" x2="48750" y2="19444"/>
                          <a14:backgroundMark x1="49219" y1="26944" x2="49219" y2="26944"/>
                          <a14:backgroundMark x1="51563" y1="4792" x2="51563" y2="4792"/>
                          <a14:backgroundMark x1="53438" y1="1875" x2="53438" y2="1875"/>
                          <a14:backgroundMark x1="40273" y1="3958" x2="40273" y2="3958"/>
                          <a14:backgroundMark x1="32734" y1="5208" x2="32734" y2="5208"/>
                          <a14:backgroundMark x1="29414" y1="4792" x2="29414" y2="4792"/>
                          <a14:backgroundMark x1="47773" y1="39097" x2="47773" y2="39097"/>
                          <a14:backgroundMark x1="24258" y1="89722" x2="24258" y2="89722"/>
                          <a14:backgroundMark x1="26367" y1="82639" x2="26367" y2="82639"/>
                        </a14:backgroundRemoval>
                      </a14:imgEffect>
                    </a14:imgLayer>
                  </a14:imgProps>
                </a:ext>
              </a:extLst>
            </a:blip>
            <a:srcRect l="2354" t="3125" r="2060"/>
            <a:stretch/>
          </p:blipFill>
          <p:spPr>
            <a:xfrm>
              <a:off x="0" y="2303041"/>
              <a:ext cx="9293432" cy="4554960"/>
            </a:xfrm>
            <a:prstGeom prst="rect">
              <a:avLst/>
            </a:prstGeom>
          </p:spPr>
        </p:pic>
        <p:pic>
          <p:nvPicPr>
            <p:cNvPr id="10" name="Picture 9"/>
            <p:cNvPicPr>
              <a:picLocks noChangeAspect="1"/>
            </p:cNvPicPr>
            <p:nvPr/>
          </p:nvPicPr>
          <p:blipFill>
            <a:blip r:embed="rId10"/>
            <a:stretch>
              <a:fillRect/>
            </a:stretch>
          </p:blipFill>
          <p:spPr>
            <a:xfrm>
              <a:off x="3916852" y="5076306"/>
              <a:ext cx="3816427" cy="2017951"/>
            </a:xfrm>
            <a:prstGeom prst="rect">
              <a:avLst/>
            </a:prstGeom>
          </p:spPr>
        </p:pic>
      </p:grpSp>
    </p:spTree>
    <p:extLst>
      <p:ext uri="{BB962C8B-B14F-4D97-AF65-F5344CB8AC3E}">
        <p14:creationId xmlns:p14="http://schemas.microsoft.com/office/powerpoint/2010/main" val="2637582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backgroundRemoval t="852" b="98864" l="2486" r="95384">
                        <a14:backgroundMark x1="40767" y1="79403" x2="40767" y2="79403"/>
                      </a14:backgroundRemoval>
                    </a14:imgEffect>
                  </a14:imgLayer>
                </a14:imgProps>
              </a:ext>
            </a:extLst>
          </a:blip>
          <a:stretch>
            <a:fillRect/>
          </a:stretch>
        </p:blipFill>
        <p:spPr>
          <a:xfrm>
            <a:off x="305659" y="21524"/>
            <a:ext cx="1526571" cy="1526571"/>
          </a:xfrm>
          <a:prstGeom prst="rect">
            <a:avLst/>
          </a:prstGeom>
        </p:spPr>
      </p:pic>
      <p:pic>
        <p:nvPicPr>
          <p:cNvPr id="7" name="Picture 6"/>
          <p:cNvPicPr>
            <a:picLocks noChangeAspect="1"/>
          </p:cNvPicPr>
          <p:nvPr/>
        </p:nvPicPr>
        <p:blipFill>
          <a:blip r:embed="rId4">
            <a:extLst>
              <a:ext uri="{BEBA8EAE-BF5A-486C-A8C5-ECC9F3942E4B}">
                <a14:imgProps xmlns:a14="http://schemas.microsoft.com/office/drawing/2010/main">
                  <a14:imgLayer r:embed="rId5">
                    <a14:imgEffect>
                      <a14:backgroundRemoval t="10000" b="99426" l="10000" r="90000"/>
                    </a14:imgEffect>
                  </a14:imgLayer>
                </a14:imgProps>
              </a:ext>
            </a:extLst>
          </a:blip>
          <a:stretch>
            <a:fillRect/>
          </a:stretch>
        </p:blipFill>
        <p:spPr>
          <a:xfrm>
            <a:off x="7426170" y="344391"/>
            <a:ext cx="1867262" cy="1807984"/>
          </a:xfrm>
          <a:prstGeom prst="rect">
            <a:avLst/>
          </a:prstGeom>
        </p:spPr>
      </p:pic>
      <p:grpSp>
        <p:nvGrpSpPr>
          <p:cNvPr id="12" name="Group 11"/>
          <p:cNvGrpSpPr/>
          <p:nvPr/>
        </p:nvGrpSpPr>
        <p:grpSpPr>
          <a:xfrm>
            <a:off x="0" y="0"/>
            <a:ext cx="9293433" cy="7008666"/>
            <a:chOff x="0" y="0"/>
            <a:chExt cx="9293433" cy="7008666"/>
          </a:xfrm>
        </p:grpSpPr>
        <p:pic>
          <p:nvPicPr>
            <p:cNvPr id="4" name="Picture 3"/>
            <p:cNvPicPr>
              <a:picLocks noChangeAspect="1"/>
            </p:cNvPicPr>
            <p:nvPr/>
          </p:nvPicPr>
          <p:blipFill>
            <a:blip r:embed="rId6"/>
            <a:stretch>
              <a:fillRect/>
            </a:stretch>
          </p:blipFill>
          <p:spPr>
            <a:xfrm>
              <a:off x="0" y="0"/>
              <a:ext cx="9293433" cy="7008666"/>
            </a:xfrm>
            <a:prstGeom prst="rect">
              <a:avLst/>
            </a:prstGeom>
          </p:spPr>
        </p:pic>
        <p:pic>
          <p:nvPicPr>
            <p:cNvPr id="3" name="Picture 2"/>
            <p:cNvPicPr>
              <a:picLocks noChangeAspect="1"/>
            </p:cNvPicPr>
            <p:nvPr/>
          </p:nvPicPr>
          <p:blipFill rotWithShape="1">
            <a:blip r:embed="rId7">
              <a:extLst>
                <a:ext uri="{BEBA8EAE-BF5A-486C-A8C5-ECC9F3942E4B}">
                  <a14:imgProps xmlns:a14="http://schemas.microsoft.com/office/drawing/2010/main">
                    <a14:imgLayer r:embed="rId8">
                      <a14:imgEffect>
                        <a14:backgroundRemoval t="0" b="99375" l="0" r="99805">
                          <a14:foregroundMark x1="87578" y1="25278" x2="87578" y2="25278"/>
                          <a14:foregroundMark x1="86641" y1="37847" x2="86641" y2="37847"/>
                          <a14:foregroundMark x1="85234" y1="32847" x2="85234" y2="32847"/>
                          <a14:foregroundMark x1="90391" y1="54583" x2="90391" y2="54583"/>
                          <a14:foregroundMark x1="85234" y1="50000" x2="85234" y2="50000"/>
                          <a14:foregroundMark x1="85234" y1="64236" x2="85234" y2="64236"/>
                          <a14:foregroundMark x1="96992" y1="37847" x2="96992" y2="37847"/>
                          <a14:foregroundMark x1="93242" y1="40347" x2="93242" y2="40347"/>
                          <a14:foregroundMark x1="94180" y1="48750" x2="94180" y2="48750"/>
                          <a14:foregroundMark x1="94648" y1="78056" x2="94648" y2="78056"/>
                          <a14:foregroundMark x1="90625" y1="86389" x2="90625" y2="86389"/>
                          <a14:foregroundMark x1="87109" y1="76806" x2="87109" y2="76806"/>
                          <a14:foregroundMark x1="85703" y1="85972" x2="85703" y2="85972"/>
                          <a14:foregroundMark x1="83359" y1="83056" x2="83359" y2="83056"/>
                          <a14:foregroundMark x1="97695" y1="55417" x2="97695" y2="55417"/>
                          <a14:foregroundMark x1="97227" y1="87639" x2="97227" y2="87639"/>
                          <a14:foregroundMark x1="97695" y1="70903" x2="97695" y2="70903"/>
                          <a14:foregroundMark x1="97930" y1="64653" x2="97930" y2="64653"/>
                          <a14:foregroundMark x1="38359" y1="84306" x2="38359" y2="84306"/>
                          <a14:foregroundMark x1="36484" y1="88889" x2="36484" y2="88889"/>
                          <a14:foregroundMark x1="36016" y1="83472" x2="36016" y2="83472"/>
                          <a14:foregroundMark x1="83594" y1="75069" x2="83594" y2="75069"/>
                          <a14:foregroundMark x1="87344" y1="95208" x2="87344" y2="95208"/>
                          <a14:foregroundMark x1="95586" y1="96458" x2="95586" y2="96458"/>
                          <a14:foregroundMark x1="81914" y1="95625" x2="81914" y2="95625"/>
                          <a14:foregroundMark x1="71797" y1="94792" x2="71797" y2="94792"/>
                          <a14:foregroundMark x1="64023" y1="96458" x2="64023" y2="96458"/>
                          <a14:foregroundMark x1="55781" y1="83472" x2="55781" y2="83472"/>
                          <a14:foregroundMark x1="49453" y1="80556" x2="49453" y2="80556"/>
                          <a14:foregroundMark x1="91367" y1="67986" x2="91367" y2="67986"/>
                          <a14:foregroundMark x1="92305" y1="96458" x2="92305" y2="96458"/>
                          <a14:foregroundMark x1="47539" y1="83889" x2="47539" y2="83889"/>
                          <a14:foregroundMark x1="51328" y1="79722" x2="51328" y2="79722"/>
                          <a14:foregroundMark x1="55547" y1="78889" x2="55547" y2="78889"/>
                          <a14:foregroundMark x1="59805" y1="78472" x2="59805" y2="78472"/>
                          <a14:foregroundMark x1="65469" y1="75972" x2="65469" y2="75972"/>
                          <a14:foregroundMark x1="72266" y1="75069" x2="72266" y2="75069"/>
                          <a14:foregroundMark x1="75352" y1="72569" x2="75352" y2="72569"/>
                          <a14:foregroundMark x1="66172" y1="80556" x2="66172" y2="80556"/>
                          <a14:foregroundMark x1="63086" y1="81389" x2="63086" y2="81389"/>
                          <a14:foregroundMark x1="57461" y1="83472" x2="57461" y2="83472"/>
                          <a14:foregroundMark x1="90859" y1="42431" x2="90859" y2="42431"/>
                          <a14:foregroundMark x1="94648" y1="34514" x2="94648" y2="34514"/>
                          <a14:foregroundMark x1="92070" y1="35764" x2="92070" y2="35764"/>
                          <a14:foregroundMark x1="7070" y1="83472" x2="7070" y2="83472"/>
                          <a14:foregroundMark x1="5898" y1="89306" x2="5898" y2="89306"/>
                          <a14:foregroundMark x1="16484" y1="95625" x2="16484" y2="95625"/>
                          <a14:foregroundMark x1="17891" y1="90556" x2="17891" y2="90556"/>
                          <a14:foregroundMark x1="3984" y1="86389" x2="3984" y2="86389"/>
                          <a14:foregroundMark x1="7070" y1="92708" x2="7070" y2="92708"/>
                          <a14:foregroundMark x1="14141" y1="96042" x2="14141" y2="96042"/>
                          <a14:foregroundMark x1="85703" y1="42431" x2="85703" y2="42431"/>
                          <a14:foregroundMark x1="80508" y1="52917" x2="80508" y2="52917"/>
                          <a14:foregroundMark x1="93711" y1="60069" x2="93711" y2="60069"/>
                          <a14:foregroundMark x1="3750" y1="92708" x2="3750" y2="92708"/>
                          <a14:foregroundMark x1="4492" y1="96042" x2="4492" y2="96042"/>
                          <a14:foregroundMark x1="6602" y1="85972" x2="6602" y2="85972"/>
                          <a14:foregroundMark x1="89219" y1="47500" x2="89219" y2="47500"/>
                          <a14:backgroundMark x1="75117" y1="10208" x2="75117" y2="10208"/>
                          <a14:backgroundMark x1="69219" y1="10208" x2="69219" y2="10208"/>
                          <a14:backgroundMark x1="70625" y1="21528" x2="70625" y2="21528"/>
                          <a14:backgroundMark x1="76289" y1="24028" x2="76289" y2="24028"/>
                          <a14:backgroundMark x1="83828" y1="2708" x2="83828" y2="2708"/>
                          <a14:backgroundMark x1="92305" y1="5625" x2="92305" y2="5625"/>
                          <a14:backgroundMark x1="95820" y1="7292" x2="95820" y2="7292"/>
                          <a14:backgroundMark x1="96055" y1="29514" x2="96055" y2="29514"/>
                          <a14:backgroundMark x1="23320" y1="84722" x2="23320" y2="84722"/>
                          <a14:backgroundMark x1="23789" y1="77639" x2="23789" y2="77639"/>
                          <a14:backgroundMark x1="29883" y1="14444" x2="29883" y2="14444"/>
                          <a14:backgroundMark x1="27539" y1="30764" x2="27539" y2="30764"/>
                          <a14:backgroundMark x1="24961" y1="19444" x2="24961" y2="19444"/>
                          <a14:backgroundMark x1="25898" y1="5208" x2="25898" y2="5208"/>
                          <a14:backgroundMark x1="4492" y1="8125" x2="4492" y2="8125"/>
                          <a14:backgroundMark x1="2813" y1="4792" x2="2813" y2="4792"/>
                          <a14:backgroundMark x1="40742" y1="10208" x2="40742" y2="10208"/>
                          <a14:backgroundMark x1="45430" y1="7708" x2="45430" y2="7708"/>
                          <a14:backgroundMark x1="48750" y1="19444" x2="48750" y2="19444"/>
                          <a14:backgroundMark x1="49219" y1="26944" x2="49219" y2="26944"/>
                          <a14:backgroundMark x1="51563" y1="4792" x2="51563" y2="4792"/>
                          <a14:backgroundMark x1="53438" y1="1875" x2="53438" y2="1875"/>
                          <a14:backgroundMark x1="40273" y1="3958" x2="40273" y2="3958"/>
                          <a14:backgroundMark x1="32734" y1="5208" x2="32734" y2="5208"/>
                          <a14:backgroundMark x1="29414" y1="4792" x2="29414" y2="4792"/>
                          <a14:backgroundMark x1="47773" y1="39097" x2="47773" y2="39097"/>
                          <a14:backgroundMark x1="24258" y1="89722" x2="24258" y2="89722"/>
                          <a14:backgroundMark x1="26367" y1="82639" x2="26367" y2="82639"/>
                        </a14:backgroundRemoval>
                      </a14:imgEffect>
                    </a14:imgLayer>
                  </a14:imgProps>
                </a:ext>
              </a:extLst>
            </a:blip>
            <a:srcRect l="2354" t="3125" r="2060"/>
            <a:stretch/>
          </p:blipFill>
          <p:spPr>
            <a:xfrm>
              <a:off x="2278861" y="4519985"/>
              <a:ext cx="4567029" cy="2338016"/>
            </a:xfrm>
            <a:prstGeom prst="rect">
              <a:avLst/>
            </a:prstGeom>
          </p:spPr>
        </p:pic>
        <p:sp>
          <p:nvSpPr>
            <p:cNvPr id="8" name="Title 2"/>
            <p:cNvSpPr txBox="1">
              <a:spLocks/>
            </p:cNvSpPr>
            <p:nvPr/>
          </p:nvSpPr>
          <p:spPr>
            <a:xfrm>
              <a:off x="443545" y="1713628"/>
              <a:ext cx="8430438"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rPr>
                <a:t>首先你身上将会被贴满了便利贴</a:t>
              </a:r>
              <a:endParaRPr 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endParaRPr>
            </a:p>
            <a:p>
              <a:pPr>
                <a:spcBef>
                  <a:spcPts val="1200"/>
                </a:spcBef>
              </a:pP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rPr>
                <a:t>便利贴上面写上了一些句子</a:t>
              </a:r>
              <a:endParaRPr 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endParaRPr>
            </a:p>
            <a:p>
              <a:pPr>
                <a:spcBef>
                  <a:spcPts val="1200"/>
                </a:spcBef>
              </a:pPr>
              <a:r>
                <a:rPr lang="zh-CN" alt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rPr>
                <a:t>你必须靠摇动身体把所有便利贴抖下来！</a:t>
              </a:r>
              <a:endParaRPr lang="en-US" sz="3600" b="1" dirty="0">
                <a:solidFill>
                  <a:schemeClr val="bg1"/>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libri" panose="020F0502020204030204" pitchFamily="34" charset="0"/>
              </a:endParaRPr>
            </a:p>
          </p:txBody>
        </p:sp>
        <p:pic>
          <p:nvPicPr>
            <p:cNvPr id="2" name="Picture 1"/>
            <p:cNvPicPr>
              <a:picLocks noChangeAspect="1"/>
            </p:cNvPicPr>
            <p:nvPr/>
          </p:nvPicPr>
          <p:blipFill>
            <a:blip r:embed="rId9"/>
            <a:stretch>
              <a:fillRect/>
            </a:stretch>
          </p:blipFill>
          <p:spPr>
            <a:xfrm>
              <a:off x="2827458" y="472395"/>
              <a:ext cx="4450466" cy="1847248"/>
            </a:xfrm>
            <a:prstGeom prst="rect">
              <a:avLst/>
            </a:prstGeom>
          </p:spPr>
        </p:pic>
        <p:pic>
          <p:nvPicPr>
            <p:cNvPr id="9" name="Picture 8"/>
            <p:cNvPicPr>
              <a:picLocks noChangeAspect="1"/>
            </p:cNvPicPr>
            <p:nvPr/>
          </p:nvPicPr>
          <p:blipFill>
            <a:blip r:embed="rId10"/>
            <a:stretch>
              <a:fillRect/>
            </a:stretch>
          </p:blipFill>
          <p:spPr>
            <a:xfrm>
              <a:off x="4215163" y="5924916"/>
              <a:ext cx="1840532" cy="973189"/>
            </a:xfrm>
            <a:prstGeom prst="rect">
              <a:avLst/>
            </a:prstGeom>
          </p:spPr>
        </p:pic>
      </p:grpSp>
    </p:spTree>
    <p:extLst>
      <p:ext uri="{BB962C8B-B14F-4D97-AF65-F5344CB8AC3E}">
        <p14:creationId xmlns:p14="http://schemas.microsoft.com/office/powerpoint/2010/main" val="152155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601617" y="788727"/>
            <a:ext cx="7772400" cy="1470025"/>
          </a:xfrm>
        </p:spPr>
        <p:txBody>
          <a:bodyPr>
            <a:noAutofit/>
          </a:bodyPr>
          <a:lstStyle/>
          <a:p>
            <a:r>
              <a:rPr lang="zh-CN" altLang="en-US" sz="4000" b="1" dirty="0">
                <a:solidFill>
                  <a:schemeClr val="bg2"/>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在你的便利贴</a:t>
            </a:r>
            <a:br>
              <a:rPr lang="en-US" sz="4000" b="1" dirty="0">
                <a:solidFill>
                  <a:schemeClr val="bg2"/>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br>
            <a:r>
              <a:rPr lang="zh-CN" altLang="en-US" sz="4000" b="1" dirty="0">
                <a:solidFill>
                  <a:schemeClr val="bg2"/>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写上以下的字句：</a:t>
            </a:r>
            <a:br>
              <a:rPr lang="en-US" sz="4000" b="1" dirty="0">
                <a:solidFill>
                  <a:schemeClr val="bg2"/>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br>
            <a:endParaRPr lang="en-US" sz="4000" b="1" dirty="0">
              <a:solidFill>
                <a:schemeClr val="bg2"/>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endParaRPr>
          </a:p>
        </p:txBody>
      </p:sp>
      <p:sp>
        <p:nvSpPr>
          <p:cNvPr id="5" name="Title 2"/>
          <p:cNvSpPr txBox="1">
            <a:spLocks/>
          </p:cNvSpPr>
          <p:nvPr/>
        </p:nvSpPr>
        <p:spPr>
          <a:xfrm>
            <a:off x="1115365" y="2702440"/>
            <a:ext cx="3315955"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生活的压力</a:t>
            </a:r>
            <a:r>
              <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 </a:t>
            </a: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人际关系差</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家庭不和</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钱财的压力</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生活的开支</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不良习惯</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endParaRPr lang="en-US" sz="20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p:txBody>
      </p:sp>
      <p:sp>
        <p:nvSpPr>
          <p:cNvPr id="6" name="Title 2"/>
          <p:cNvSpPr txBox="1">
            <a:spLocks/>
          </p:cNvSpPr>
          <p:nvPr/>
        </p:nvSpPr>
        <p:spPr>
          <a:xfrm>
            <a:off x="4767943" y="2702440"/>
            <a:ext cx="4525489" cy="237691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工作的压力</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生活节奏快速</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焦虑不安</a:t>
            </a:r>
            <a:r>
              <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 </a:t>
            </a: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时间不够用</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疾病的压力</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r>
              <a:rPr lang="zh-CN" alt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rPr>
              <a:t>暴躁易怒</a:t>
            </a:r>
            <a:endParaRPr lang="en-US" sz="32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a:p>
            <a:pPr algn="l"/>
            <a:endParaRPr lang="en-US" sz="2000" b="1" dirty="0">
              <a:solidFill>
                <a:schemeClr val="accent6">
                  <a:lumMod val="75000"/>
                </a:schemeClr>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cs typeface="Caveat Bold"/>
            </a:endParaRPr>
          </a:p>
        </p:txBody>
      </p:sp>
      <p:pic>
        <p:nvPicPr>
          <p:cNvPr id="7" name="Picture 6"/>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818069" y="-116378"/>
            <a:ext cx="1386892" cy="1040169"/>
          </a:xfrm>
          <a:prstGeom prst="rect">
            <a:avLst/>
          </a:prstGeom>
        </p:spPr>
      </p:pic>
    </p:spTree>
    <p:extLst>
      <p:ext uri="{BB962C8B-B14F-4D97-AF65-F5344CB8AC3E}">
        <p14:creationId xmlns:p14="http://schemas.microsoft.com/office/powerpoint/2010/main" val="792389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grpSp>
        <p:nvGrpSpPr>
          <p:cNvPr id="14" name="Group 13"/>
          <p:cNvGrpSpPr/>
          <p:nvPr/>
        </p:nvGrpSpPr>
        <p:grpSpPr>
          <a:xfrm>
            <a:off x="476742" y="1109824"/>
            <a:ext cx="7430431" cy="4727356"/>
            <a:chOff x="476742" y="1109824"/>
            <a:chExt cx="7430431" cy="4727356"/>
          </a:xfrm>
        </p:grpSpPr>
        <p:sp>
          <p:nvSpPr>
            <p:cNvPr id="5" name="Title 2"/>
            <p:cNvSpPr txBox="1">
              <a:spLocks/>
            </p:cNvSpPr>
            <p:nvPr/>
          </p:nvSpPr>
          <p:spPr>
            <a:xfrm>
              <a:off x="973324" y="1109824"/>
              <a:ext cx="4736151" cy="9350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生活的压力</a:t>
              </a:r>
              <a:r>
                <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 </a:t>
              </a:r>
            </a:p>
            <a:p>
              <a:endParaRPr lang="en-US" sz="28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sp>
          <p:nvSpPr>
            <p:cNvPr id="7" name="Title 2"/>
            <p:cNvSpPr txBox="1">
              <a:spLocks/>
            </p:cNvSpPr>
            <p:nvPr/>
          </p:nvSpPr>
          <p:spPr>
            <a:xfrm>
              <a:off x="2509594" y="1967277"/>
              <a:ext cx="4991860" cy="660699"/>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钱财的压力</a:t>
              </a:r>
              <a:endPar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a:p>
              <a:endParaRPr lang="en-US" sz="28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sp>
          <p:nvSpPr>
            <p:cNvPr id="8" name="Title 2"/>
            <p:cNvSpPr txBox="1">
              <a:spLocks/>
            </p:cNvSpPr>
            <p:nvPr/>
          </p:nvSpPr>
          <p:spPr>
            <a:xfrm>
              <a:off x="476742" y="2820319"/>
              <a:ext cx="5729314" cy="571886"/>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工作的压力</a:t>
              </a:r>
              <a:r>
                <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 </a:t>
              </a:r>
            </a:p>
            <a:p>
              <a:endParaRPr lang="en-US" sz="28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sp>
          <p:nvSpPr>
            <p:cNvPr id="9" name="Title 2"/>
            <p:cNvSpPr txBox="1">
              <a:spLocks/>
            </p:cNvSpPr>
            <p:nvPr/>
          </p:nvSpPr>
          <p:spPr>
            <a:xfrm>
              <a:off x="516670" y="4378372"/>
              <a:ext cx="5815426" cy="6214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时间的压力</a:t>
              </a:r>
              <a:endPar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a:p>
              <a:endParaRPr lang="en-US" sz="28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sp>
          <p:nvSpPr>
            <p:cNvPr id="10" name="Title 2"/>
            <p:cNvSpPr txBox="1">
              <a:spLocks/>
            </p:cNvSpPr>
            <p:nvPr/>
          </p:nvSpPr>
          <p:spPr>
            <a:xfrm>
              <a:off x="2536795" y="3248503"/>
              <a:ext cx="5370378" cy="871337"/>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疾病的压力</a:t>
              </a:r>
              <a:endPar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sp>
          <p:nvSpPr>
            <p:cNvPr id="11" name="Title 2"/>
            <p:cNvSpPr txBox="1">
              <a:spLocks/>
            </p:cNvSpPr>
            <p:nvPr/>
          </p:nvSpPr>
          <p:spPr>
            <a:xfrm>
              <a:off x="1423787" y="4902109"/>
              <a:ext cx="6483386" cy="93507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zh-CN" alt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rPr>
                <a:t>坏习惯带来的压力</a:t>
              </a:r>
              <a:endParaRPr lang="en-US" sz="40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a:p>
              <a:endParaRPr lang="en-US" sz="2800" b="1" dirty="0">
                <a:solidFill>
                  <a:schemeClr val="accent6">
                    <a:lumMod val="75000"/>
                  </a:schemeClr>
                </a:solidFill>
                <a:effectLst>
                  <a:outerShdw blurRad="38100" dist="38100" dir="2700000" algn="tl">
                    <a:srgbClr val="000000">
                      <a:alpha val="43137"/>
                    </a:srgbClr>
                  </a:outerShdw>
                </a:effectLst>
                <a:latin typeface="方正启体简体" panose="03000509000000000000" pitchFamily="65" charset="-122"/>
                <a:ea typeface="方正启体简体" panose="03000509000000000000" pitchFamily="65" charset="-122"/>
                <a:cs typeface="Caveat Bold"/>
              </a:endParaRPr>
            </a:p>
          </p:txBody>
        </p:sp>
      </p:grpSp>
      <p:grpSp>
        <p:nvGrpSpPr>
          <p:cNvPr id="12" name="Group 11"/>
          <p:cNvGrpSpPr/>
          <p:nvPr/>
        </p:nvGrpSpPr>
        <p:grpSpPr>
          <a:xfrm>
            <a:off x="565998" y="992054"/>
            <a:ext cx="1301869" cy="5180465"/>
            <a:chOff x="-152250" y="821748"/>
            <a:chExt cx="1301869" cy="5180465"/>
          </a:xfrm>
        </p:grpSpPr>
        <p:pic>
          <p:nvPicPr>
            <p:cNvPr id="3" name="Picture 2"/>
            <p:cNvPicPr>
              <a:picLocks noChangeAspect="1"/>
            </p:cNvPicPr>
            <p:nvPr/>
          </p:nvPicPr>
          <p:blipFill>
            <a:blip r:embed="rId3"/>
            <a:stretch>
              <a:fillRect/>
            </a:stretch>
          </p:blipFill>
          <p:spPr>
            <a:xfrm>
              <a:off x="165411" y="821748"/>
              <a:ext cx="666548" cy="666548"/>
            </a:xfrm>
            <a:prstGeom prst="rect">
              <a:avLst/>
            </a:prstGeom>
          </p:spPr>
        </p:pic>
        <p:pic>
          <p:nvPicPr>
            <p:cNvPr id="13" name="Picture 12"/>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9898" y="2371278"/>
              <a:ext cx="697574" cy="637782"/>
            </a:xfrm>
            <a:prstGeom prst="rect">
              <a:avLst/>
            </a:prstGeom>
          </p:spPr>
        </p:pic>
        <p:pic>
          <p:nvPicPr>
            <p:cNvPr id="15" name="Picture 14"/>
            <p:cNvPicPr>
              <a:picLocks noChangeAspect="1"/>
            </p:cNvPicPr>
            <p:nvPr/>
          </p:nvPicPr>
          <p:blipFill>
            <a:blip r:embed="rId6"/>
            <a:stretch>
              <a:fillRect/>
            </a:stretch>
          </p:blipFill>
          <p:spPr>
            <a:xfrm>
              <a:off x="185090" y="4002682"/>
              <a:ext cx="572365" cy="572365"/>
            </a:xfrm>
            <a:prstGeom prst="rect">
              <a:avLst/>
            </a:prstGeom>
          </p:spPr>
        </p:pic>
        <p:pic>
          <p:nvPicPr>
            <p:cNvPr id="16" name="Picture 15"/>
            <p:cNvPicPr>
              <a:picLocks noChangeAspect="1"/>
            </p:cNvPicPr>
            <p:nvPr/>
          </p:nvPicPr>
          <p:blipFill>
            <a:blip r:embed="rId7"/>
            <a:stretch>
              <a:fillRect/>
            </a:stretch>
          </p:blipFill>
          <p:spPr>
            <a:xfrm>
              <a:off x="123338" y="1577359"/>
              <a:ext cx="695867" cy="695867"/>
            </a:xfrm>
            <a:prstGeom prst="rect">
              <a:avLst/>
            </a:prstGeom>
          </p:spPr>
        </p:pic>
        <p:pic>
          <p:nvPicPr>
            <p:cNvPr id="17" name="Picture 16"/>
            <p:cNvPicPr>
              <a:picLocks noChangeAspect="1"/>
            </p:cNvPicPr>
            <p:nvPr/>
          </p:nvPicPr>
          <p:blipFill>
            <a:blip r:embed="rId8"/>
            <a:stretch>
              <a:fillRect/>
            </a:stretch>
          </p:blipFill>
          <p:spPr>
            <a:xfrm flipH="1">
              <a:off x="140778" y="3162395"/>
              <a:ext cx="660985" cy="660985"/>
            </a:xfrm>
            <a:prstGeom prst="rect">
              <a:avLst/>
            </a:prstGeom>
          </p:spPr>
        </p:pic>
        <p:pic>
          <p:nvPicPr>
            <p:cNvPr id="18" name="Picture 17"/>
            <p:cNvPicPr>
              <a:picLocks noChangeAspect="1"/>
            </p:cNvPicPr>
            <p:nvPr/>
          </p:nvPicPr>
          <p:blipFill>
            <a:blip r:embed="rId9">
              <a:biLevel thresh="50000"/>
            </a:blip>
            <a:stretch>
              <a:fillRect/>
            </a:stretch>
          </p:blipFill>
          <p:spPr>
            <a:xfrm>
              <a:off x="-152250" y="4700344"/>
              <a:ext cx="1301869" cy="1301869"/>
            </a:xfrm>
            <a:prstGeom prst="rect">
              <a:avLst/>
            </a:prstGeom>
          </p:spPr>
        </p:pic>
      </p:grpSp>
      <p:pic>
        <p:nvPicPr>
          <p:cNvPr id="6" name="Picture 5"/>
          <p:cNvPicPr>
            <a:picLocks noChangeAspect="1"/>
          </p:cNvPicPr>
          <p:nvPr/>
        </p:nvPicPr>
        <p:blipFill>
          <a:blip r:embed="rId10"/>
          <a:stretch>
            <a:fillRect/>
          </a:stretch>
        </p:blipFill>
        <p:spPr>
          <a:xfrm>
            <a:off x="2174572" y="-64741"/>
            <a:ext cx="4693165" cy="1377279"/>
          </a:xfrm>
          <a:prstGeom prst="rect">
            <a:avLst/>
          </a:prstGeom>
        </p:spPr>
      </p:pic>
    </p:spTree>
    <p:extLst>
      <p:ext uri="{BB962C8B-B14F-4D97-AF65-F5344CB8AC3E}">
        <p14:creationId xmlns:p14="http://schemas.microsoft.com/office/powerpoint/2010/main" val="200491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pic>
        <p:nvPicPr>
          <p:cNvPr id="11" name="Picture 10"/>
          <p:cNvPicPr>
            <a:picLocks noChangeAspect="1"/>
          </p:cNvPicPr>
          <p:nvPr/>
        </p:nvPicPr>
        <p:blipFill>
          <a:blip r:embed="rId10">
            <a:extLst>
              <a:ext uri="{BEBA8EAE-BF5A-486C-A8C5-ECC9F3942E4B}">
                <a14:imgProps xmlns:a14="http://schemas.microsoft.com/office/drawing/2010/main">
                  <a14:imgLayer r:embed="rId11">
                    <a14:imgEffect>
                      <a14:backgroundRemoval t="0" b="99216" l="1286" r="96786">
                        <a14:foregroundMark x1="32857" y1="87255" x2="32857" y2="87255"/>
                        <a14:foregroundMark x1="37214" y1="81275" x2="37214" y2="81275"/>
                        <a14:foregroundMark x1="63857" y1="83922" x2="63857" y2="83922"/>
                        <a14:foregroundMark x1="74000" y1="88529" x2="74000" y2="88529"/>
                        <a14:foregroundMark x1="63357" y1="77255" x2="63357" y2="77255"/>
                        <a14:foregroundMark x1="69214" y1="79902" x2="69214" y2="79902"/>
                        <a14:foregroundMark x1="73071" y1="83922" x2="73071" y2="83922"/>
                        <a14:foregroundMark x1="62429" y1="94510" x2="62429" y2="94510"/>
                        <a14:foregroundMark x1="59500" y1="84510" x2="59500" y2="84510"/>
                        <a14:foregroundMark x1="38214" y1="92549" x2="38214" y2="92549"/>
                        <a14:foregroundMark x1="66286" y1="91176" x2="66286" y2="91176"/>
                        <a14:foregroundMark x1="18857" y1="93235" x2="18857" y2="93235"/>
                        <a14:foregroundMark x1="23643" y1="83922" x2="23643" y2="83922"/>
                        <a14:foregroundMark x1="28500" y1="80588" x2="28500" y2="80588"/>
                        <a14:foregroundMark x1="32357" y1="93235" x2="32357" y2="93235"/>
                        <a14:foregroundMark x1="60000" y1="73922" x2="60000" y2="73922"/>
                        <a14:foregroundMark x1="80357" y1="93824" x2="80357" y2="93824"/>
                        <a14:foregroundMark x1="60500" y1="55980" x2="60500" y2="55980"/>
                        <a14:backgroundMark x1="66786" y1="33333" x2="66786" y2="33333"/>
                        <a14:backgroundMark x1="73571" y1="94510" x2="73571" y2="94510"/>
                        <a14:backgroundMark x1="58571" y1="62647" x2="58571" y2="62647"/>
                      </a14:backgroundRemoval>
                    </a14:imgEffect>
                  </a14:imgLayer>
                </a14:imgProps>
              </a:ext>
            </a:extLst>
          </a:blip>
          <a:stretch>
            <a:fillRect/>
          </a:stretch>
        </p:blipFill>
        <p:spPr>
          <a:xfrm>
            <a:off x="6016688" y="123338"/>
            <a:ext cx="3276744" cy="2387342"/>
          </a:xfrm>
          <a:prstGeom prst="rect">
            <a:avLst/>
          </a:prstGeom>
        </p:spPr>
      </p:pic>
      <p:pic>
        <p:nvPicPr>
          <p:cNvPr id="15" name="Picture 14">
            <a:extLst>
              <a:ext uri="{FF2B5EF4-FFF2-40B4-BE49-F238E27FC236}">
                <a16:creationId xmlns:a16="http://schemas.microsoft.com/office/drawing/2014/main" id="{12E80C28-755D-419D-938F-AA15FC0F459F}"/>
              </a:ext>
            </a:extLst>
          </p:cNvPr>
          <p:cNvPicPr>
            <a:picLocks noChangeAspect="1"/>
          </p:cNvPicPr>
          <p:nvPr/>
        </p:nvPicPr>
        <p:blipFill>
          <a:blip r:embed="rId12"/>
          <a:stretch>
            <a:fillRect/>
          </a:stretch>
        </p:blipFill>
        <p:spPr>
          <a:xfrm>
            <a:off x="606476" y="1240274"/>
            <a:ext cx="6419644" cy="3164098"/>
          </a:xfrm>
          <a:prstGeom prst="rect">
            <a:avLst/>
          </a:prstGeom>
        </p:spPr>
      </p:pic>
    </p:spTree>
    <p:extLst>
      <p:ext uri="{BB962C8B-B14F-4D97-AF65-F5344CB8AC3E}">
        <p14:creationId xmlns:p14="http://schemas.microsoft.com/office/powerpoint/2010/main" val="2321390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y2mate.com - im_free_lyric_video_official_planetshakers_video_qHIzhSX9MLQ_720p.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7"/>
          <a:stretch>
            <a:fillRect/>
          </a:stretch>
        </p:blipFill>
        <p:spPr>
          <a:xfrm>
            <a:off x="-2" y="0"/>
            <a:ext cx="9293434" cy="5746837"/>
          </a:xfrm>
        </p:spPr>
      </p:pic>
      <p:pic>
        <p:nvPicPr>
          <p:cNvPr id="4" name="Picture 3"/>
          <p:cNvPicPr>
            <a:picLocks noChangeAspect="1"/>
          </p:cNvPicPr>
          <p:nvPr/>
        </p:nvPicPr>
        <p:blipFill>
          <a:blip r:embed="rId8"/>
          <a:stretch>
            <a:fillRect/>
          </a:stretch>
        </p:blipFill>
        <p:spPr>
          <a:xfrm>
            <a:off x="-1" y="-150666"/>
            <a:ext cx="9293433" cy="7008666"/>
          </a:xfrm>
          <a:prstGeom prst="rect">
            <a:avLst/>
          </a:prstGeom>
        </p:spPr>
      </p:pic>
      <p:sp>
        <p:nvSpPr>
          <p:cNvPr id="7" name="TextBox 6">
            <a:extLst>
              <a:ext uri="{FF2B5EF4-FFF2-40B4-BE49-F238E27FC236}">
                <a16:creationId xmlns:a16="http://schemas.microsoft.com/office/drawing/2014/main" id="{75ECA078-110C-4946-B167-3B07B8CDB41A}"/>
              </a:ext>
            </a:extLst>
          </p:cNvPr>
          <p:cNvSpPr txBox="1"/>
          <p:nvPr/>
        </p:nvSpPr>
        <p:spPr>
          <a:xfrm>
            <a:off x="871870" y="-21265"/>
            <a:ext cx="7527851" cy="1508105"/>
          </a:xfrm>
          <a:prstGeom prst="rect">
            <a:avLst/>
          </a:prstGeom>
          <a:noFill/>
        </p:spPr>
        <p:txBody>
          <a:bodyPr wrap="square" rtlCol="0">
            <a:spAutoFit/>
          </a:bodyPr>
          <a:lstStyle/>
          <a:p>
            <a:pPr algn="ctr"/>
            <a:r>
              <a:rPr lang="zh-CN" altLang="en-US" sz="6000" dirty="0">
                <a:solidFill>
                  <a:srgbClr val="FFC000"/>
                </a:solidFill>
                <a:effectLst>
                  <a:outerShdw blurRad="38100" dist="38100" dir="2700000" algn="tl">
                    <a:srgbClr val="000000">
                      <a:alpha val="43137"/>
                    </a:srgbClr>
                  </a:outerShdw>
                </a:effectLst>
                <a:latin typeface="方正粗倩简体" panose="03000509000000000000" pitchFamily="65" charset="-122"/>
                <a:ea typeface="方正粗倩简体" panose="03000509000000000000" pitchFamily="65" charset="-122"/>
              </a:rPr>
              <a:t>今天可以不一样！</a:t>
            </a:r>
            <a:endParaRPr lang="en-US" altLang="zh-CN" sz="6600" dirty="0">
              <a:solidFill>
                <a:srgbClr val="FFC000"/>
              </a:solidFill>
              <a:effectLst>
                <a:outerShdw blurRad="38100" dist="38100" dir="2700000" algn="tl">
                  <a:srgbClr val="000000">
                    <a:alpha val="43137"/>
                  </a:srgbClr>
                </a:outerShdw>
              </a:effectLst>
              <a:latin typeface="方正粗倩简体" panose="03000509000000000000" pitchFamily="65" charset="-122"/>
              <a:ea typeface="方正粗倩简体" panose="03000509000000000000" pitchFamily="65" charset="-122"/>
            </a:endParaRPr>
          </a:p>
          <a:p>
            <a:pPr algn="ctr"/>
            <a:r>
              <a:rPr lang="zh-CN" altLang="en-US" sz="3200" b="1" dirty="0">
                <a:solidFill>
                  <a:srgbClr val="FFC000"/>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（同来欢唱</a:t>
            </a:r>
            <a:r>
              <a:rPr lang="en-US" altLang="zh-CN" sz="3200" b="1" dirty="0">
                <a:solidFill>
                  <a:srgbClr val="FFC000"/>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r>
              <a:rPr lang="zh-CN" altLang="en-US" sz="3200" b="1" dirty="0">
                <a:solidFill>
                  <a:srgbClr val="FFC000"/>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rPr>
              <a:t>）</a:t>
            </a:r>
            <a:endParaRPr lang="en-US" sz="3200" b="1" dirty="0">
              <a:solidFill>
                <a:srgbClr val="FFC000"/>
              </a:solidFill>
              <a:effectLst>
                <a:outerShdw blurRad="38100" dist="38100" dir="2700000" algn="tl">
                  <a:srgbClr val="000000">
                    <a:alpha val="43137"/>
                  </a:srgbClr>
                </a:outerShdw>
              </a:effectLst>
              <a:latin typeface="Microsoft JhengHei" panose="020B0604030504040204" pitchFamily="34" charset="-120"/>
              <a:ea typeface="Microsoft JhengHei" panose="020B0604030504040204" pitchFamily="34" charset="-120"/>
            </a:endParaRPr>
          </a:p>
        </p:txBody>
      </p:sp>
      <p:pic>
        <p:nvPicPr>
          <p:cNvPr id="8" name="今天可以不一樣 泥娃娃">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0" y="1486840"/>
            <a:ext cx="9293432" cy="5371160"/>
          </a:xfrm>
          <a:prstGeom prst="rect">
            <a:avLst/>
          </a:prstGeom>
        </p:spPr>
      </p:pic>
    </p:spTree>
    <p:extLst>
      <p:ext uri="{BB962C8B-B14F-4D97-AF65-F5344CB8AC3E}">
        <p14:creationId xmlns:p14="http://schemas.microsoft.com/office/powerpoint/2010/main" val="11165306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video>
              <p:cMediaNode vol="80000">
                <p:cTn id="13" fill="hold" display="0">
                  <p:stCondLst>
                    <p:cond delay="indefinite"/>
                  </p:stCondLst>
                </p:cTn>
                <p:tgtEl>
                  <p:spTgt spid="8"/>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394650" y="1905789"/>
            <a:ext cx="6631470" cy="1470025"/>
          </a:xfrm>
        </p:spPr>
        <p:txBody>
          <a:bodyPr>
            <a:noAutofit/>
          </a:bodyPr>
          <a:lstStyle/>
          <a:p>
            <a:r>
              <a:rPr lang="zh-CN" altLang="en-US" sz="6000" b="1" dirty="0">
                <a:solidFill>
                  <a:srgbClr val="FFFF00"/>
                </a:solidFill>
                <a:latin typeface="微软雅黑" panose="020B0503020204020204" pitchFamily="34" charset="-122"/>
                <a:ea typeface="微软雅黑" panose="020B0503020204020204" pitchFamily="34" charset="-122"/>
                <a:cs typeface="Mistral"/>
              </a:rPr>
              <a:t>我们都盼望</a:t>
            </a:r>
            <a:r>
              <a:rPr lang="zh-CN" altLang="en-US" sz="6000" b="1" dirty="0">
                <a:solidFill>
                  <a:schemeClr val="bg1"/>
                </a:solidFill>
                <a:latin typeface="微软雅黑" panose="020B0503020204020204" pitchFamily="34" charset="-122"/>
                <a:ea typeface="微软雅黑" panose="020B0503020204020204" pitchFamily="34" charset="-122"/>
                <a:cs typeface="Mistral"/>
              </a:rPr>
              <a:t>从不同的压力下</a:t>
            </a:r>
            <a:r>
              <a:rPr lang="zh-CN" altLang="en-US" sz="6000" b="1" dirty="0">
                <a:solidFill>
                  <a:srgbClr val="FFFF00"/>
                </a:solidFill>
                <a:latin typeface="微软雅黑" panose="020B0503020204020204" pitchFamily="34" charset="-122"/>
                <a:ea typeface="微软雅黑" panose="020B0503020204020204" pitchFamily="34" charset="-122"/>
                <a:cs typeface="Mistral"/>
              </a:rPr>
              <a:t>被释放</a:t>
            </a:r>
            <a:br>
              <a:rPr lang="en-US" altLang="zh-CN" sz="6000" b="1" dirty="0">
                <a:solidFill>
                  <a:srgbClr val="FFFF00"/>
                </a:solidFill>
                <a:latin typeface="微软雅黑" panose="020B0503020204020204" pitchFamily="34" charset="-122"/>
                <a:ea typeface="微软雅黑" panose="020B0503020204020204" pitchFamily="34" charset="-122"/>
                <a:cs typeface="Mistral"/>
              </a:rPr>
            </a:br>
            <a:endParaRPr lang="en-US" sz="6000" b="1" dirty="0">
              <a:solidFill>
                <a:schemeClr val="bg1"/>
              </a:solidFill>
              <a:latin typeface="微软雅黑" panose="020B0503020204020204" pitchFamily="34" charset="-122"/>
              <a:ea typeface="微软雅黑" panose="020B0503020204020204" pitchFamily="34" charset="-122"/>
              <a:cs typeface="Mistral"/>
            </a:endParaRP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pic>
        <p:nvPicPr>
          <p:cNvPr id="3" name="Picture 2"/>
          <p:cNvPicPr>
            <a:picLocks noChangeAspect="1"/>
          </p:cNvPicPr>
          <p:nvPr/>
        </p:nvPicPr>
        <p:blipFill>
          <a:blip r:embed="rId10"/>
          <a:stretch>
            <a:fillRect/>
          </a:stretch>
        </p:blipFill>
        <p:spPr>
          <a:xfrm>
            <a:off x="6591219" y="2130425"/>
            <a:ext cx="2552781" cy="1630389"/>
          </a:xfrm>
          <a:prstGeom prst="rect">
            <a:avLst/>
          </a:prstGeom>
        </p:spPr>
      </p:pic>
    </p:spTree>
    <p:extLst>
      <p:ext uri="{BB962C8B-B14F-4D97-AF65-F5344CB8AC3E}">
        <p14:creationId xmlns:p14="http://schemas.microsoft.com/office/powerpoint/2010/main" val="4293991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284480" y="1161857"/>
            <a:ext cx="8625840" cy="1470025"/>
          </a:xfrm>
        </p:spPr>
        <p:txBody>
          <a:bodyPr>
            <a:noAutofit/>
          </a:bodyPr>
          <a:lstStyle/>
          <a:p>
            <a:r>
              <a:rPr lang="zh-CN" altLang="en-US" sz="6000" b="1" dirty="0">
                <a:solidFill>
                  <a:srgbClr val="FFFF00"/>
                </a:solidFill>
                <a:latin typeface="微软雅黑" panose="020B0503020204020204" pitchFamily="34" charset="-122"/>
                <a:ea typeface="微软雅黑" panose="020B0503020204020204" pitchFamily="34" charset="-122"/>
                <a:cs typeface="Mistral"/>
              </a:rPr>
              <a:t>但看来我们似乎无法</a:t>
            </a:r>
            <a:br>
              <a:rPr lang="en-US" altLang="zh-CN" sz="6000" b="1" dirty="0">
                <a:solidFill>
                  <a:srgbClr val="FFFF00"/>
                </a:solidFill>
                <a:latin typeface="微软雅黑" panose="020B0503020204020204" pitchFamily="34" charset="-122"/>
                <a:ea typeface="微软雅黑" panose="020B0503020204020204" pitchFamily="34" charset="-122"/>
                <a:cs typeface="Mistral"/>
              </a:rPr>
            </a:br>
            <a:r>
              <a:rPr lang="zh-CN" altLang="en-US" sz="6000" b="1" dirty="0">
                <a:solidFill>
                  <a:srgbClr val="FFFF00"/>
                </a:solidFill>
                <a:latin typeface="微软雅黑" panose="020B0503020204020204" pitchFamily="34" charset="-122"/>
                <a:ea typeface="微软雅黑" panose="020B0503020204020204" pitchFamily="34" charset="-122"/>
                <a:cs typeface="Mistral"/>
              </a:rPr>
              <a:t>把它们全部抖下来！</a:t>
            </a:r>
            <a:endParaRPr lang="en-US" sz="6000" b="1" dirty="0">
              <a:solidFill>
                <a:schemeClr val="bg1"/>
              </a:solidFill>
              <a:latin typeface="微软雅黑" panose="020B0503020204020204" pitchFamily="34" charset="-122"/>
              <a:ea typeface="微软雅黑" panose="020B0503020204020204" pitchFamily="34" charset="-122"/>
              <a:cs typeface="Mistral"/>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0" b="99216" l="1286" r="96786">
                        <a14:foregroundMark x1="32857" y1="87255" x2="32857" y2="87255"/>
                        <a14:foregroundMark x1="37214" y1="81275" x2="37214" y2="81275"/>
                        <a14:foregroundMark x1="63857" y1="83922" x2="63857" y2="83922"/>
                        <a14:foregroundMark x1="74000" y1="88529" x2="74000" y2="88529"/>
                        <a14:foregroundMark x1="63357" y1="77255" x2="63357" y2="77255"/>
                        <a14:foregroundMark x1="69214" y1="79902" x2="69214" y2="79902"/>
                        <a14:foregroundMark x1="73071" y1="83922" x2="73071" y2="83922"/>
                        <a14:foregroundMark x1="62429" y1="94510" x2="62429" y2="94510"/>
                        <a14:foregroundMark x1="59500" y1="84510" x2="59500" y2="84510"/>
                        <a14:foregroundMark x1="38214" y1="92549" x2="38214" y2="92549"/>
                        <a14:foregroundMark x1="66286" y1="91176" x2="66286" y2="91176"/>
                        <a14:foregroundMark x1="18857" y1="93235" x2="18857" y2="93235"/>
                        <a14:foregroundMark x1="23643" y1="83922" x2="23643" y2="83922"/>
                        <a14:foregroundMark x1="28500" y1="80588" x2="28500" y2="80588"/>
                        <a14:foregroundMark x1="32357" y1="93235" x2="32357" y2="93235"/>
                        <a14:foregroundMark x1="60000" y1="73922" x2="60000" y2="73922"/>
                        <a14:foregroundMark x1="80357" y1="93824" x2="80357" y2="93824"/>
                        <a14:foregroundMark x1="60500" y1="55980" x2="60500" y2="55980"/>
                        <a14:backgroundMark x1="66786" y1="33333" x2="66786" y2="33333"/>
                        <a14:backgroundMark x1="73571" y1="94510" x2="73571" y2="94510"/>
                        <a14:backgroundMark x1="58571" y1="62647" x2="58571" y2="62647"/>
                      </a14:backgroundRemoval>
                    </a14:imgEffect>
                  </a14:imgLayer>
                </a14:imgProps>
              </a:ext>
            </a:extLst>
          </a:blip>
          <a:stretch>
            <a:fillRect/>
          </a:stretch>
        </p:blipFill>
        <p:spPr>
          <a:xfrm>
            <a:off x="2045155" y="2889441"/>
            <a:ext cx="5041484" cy="3673081"/>
          </a:xfrm>
          <a:prstGeom prst="rect">
            <a:avLst/>
          </a:prstGeom>
        </p:spPr>
      </p:pic>
    </p:spTree>
    <p:extLst>
      <p:ext uri="{BB962C8B-B14F-4D97-AF65-F5344CB8AC3E}">
        <p14:creationId xmlns:p14="http://schemas.microsoft.com/office/powerpoint/2010/main" val="9473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092336"/>
            <a:ext cx="9293432" cy="1470025"/>
          </a:xfrm>
        </p:spPr>
        <p:txBody>
          <a:bodyPr>
            <a:noAutofit/>
          </a:bodyPr>
          <a:lstStyle/>
          <a:p>
            <a:r>
              <a:rPr lang="zh-CN" altLang="en-US" sz="6000" b="1" dirty="0">
                <a:solidFill>
                  <a:srgbClr val="FFFF00"/>
                </a:solidFill>
                <a:latin typeface="微软雅黑" panose="020B0503020204020204" pitchFamily="34" charset="-122"/>
                <a:ea typeface="微软雅黑" panose="020B0503020204020204" pitchFamily="34" charset="-122"/>
                <a:cs typeface="Mistral"/>
              </a:rPr>
              <a:t>多少人承认</a:t>
            </a:r>
            <a:br>
              <a:rPr lang="en-US" altLang="zh-CN" sz="6000" b="1" dirty="0">
                <a:solidFill>
                  <a:srgbClr val="FFFF00"/>
                </a:solidFill>
                <a:latin typeface="微软雅黑" panose="020B0503020204020204" pitchFamily="34" charset="-122"/>
                <a:ea typeface="微软雅黑" panose="020B0503020204020204" pitchFamily="34" charset="-122"/>
                <a:cs typeface="Mistral"/>
              </a:rPr>
            </a:br>
            <a:r>
              <a:rPr lang="zh-CN" altLang="en-US" sz="6000" b="1" dirty="0">
                <a:solidFill>
                  <a:srgbClr val="FFFF00"/>
                </a:solidFill>
                <a:latin typeface="微软雅黑" panose="020B0503020204020204" pitchFamily="34" charset="-122"/>
                <a:ea typeface="微软雅黑" panose="020B0503020204020204" pitchFamily="34" charset="-122"/>
                <a:cs typeface="Mistral"/>
              </a:rPr>
              <a:t>这正是你的问题？</a:t>
            </a:r>
            <a:endParaRPr lang="en-US" sz="6000" b="1" dirty="0">
              <a:solidFill>
                <a:srgbClr val="FFFF00"/>
              </a:solidFill>
              <a:latin typeface="微软雅黑" panose="020B0503020204020204" pitchFamily="34" charset="-122"/>
              <a:ea typeface="微软雅黑" panose="020B0503020204020204" pitchFamily="34" charset="-122"/>
              <a:cs typeface="Mistral"/>
            </a:endParaRP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spTree>
    <p:extLst>
      <p:ext uri="{BB962C8B-B14F-4D97-AF65-F5344CB8AC3E}">
        <p14:creationId xmlns:p14="http://schemas.microsoft.com/office/powerpoint/2010/main" val="3563564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860425"/>
            <a:ext cx="9293432" cy="1470025"/>
          </a:xfrm>
        </p:spPr>
        <p:txBody>
          <a:bodyPr>
            <a:noAutofit/>
          </a:bodyPr>
          <a:lstStyle/>
          <a:p>
            <a:r>
              <a:rPr lang="zh-CN" altLang="en-US" sz="5400" b="1" dirty="0">
                <a:solidFill>
                  <a:srgbClr val="FFFF00"/>
                </a:solidFill>
                <a:latin typeface="微软雅黑" panose="020B0503020204020204" pitchFamily="34" charset="-122"/>
                <a:ea typeface="微软雅黑" panose="020B0503020204020204" pitchFamily="34" charset="-122"/>
                <a:cs typeface="Mistral"/>
              </a:rPr>
              <a:t>我不晓得我在争取什么？</a:t>
            </a:r>
            <a:br>
              <a:rPr lang="en-US" altLang="zh-CN" sz="5400" b="1" dirty="0">
                <a:solidFill>
                  <a:srgbClr val="FFFF00"/>
                </a:solidFill>
                <a:latin typeface="微软雅黑" panose="020B0503020204020204" pitchFamily="34" charset="-122"/>
                <a:ea typeface="微软雅黑" panose="020B0503020204020204" pitchFamily="34" charset="-122"/>
                <a:cs typeface="Mistral"/>
              </a:rPr>
            </a:br>
            <a:r>
              <a:rPr lang="zh-CN" altLang="en-US" sz="5400" b="1" dirty="0">
                <a:solidFill>
                  <a:srgbClr val="FFFF00"/>
                </a:solidFill>
                <a:latin typeface="微软雅黑" panose="020B0503020204020204" pitchFamily="34" charset="-122"/>
                <a:ea typeface="微软雅黑" panose="020B0503020204020204" pitchFamily="34" charset="-122"/>
                <a:cs typeface="Mistral"/>
              </a:rPr>
              <a:t>生命毫无意义。</a:t>
            </a:r>
            <a:endParaRPr lang="en-US" sz="5400" b="1" dirty="0">
              <a:solidFill>
                <a:srgbClr val="FFFF00"/>
              </a:solidFill>
              <a:latin typeface="微软雅黑" panose="020B0503020204020204" pitchFamily="34" charset="-122"/>
              <a:ea typeface="微软雅黑" panose="020B0503020204020204" pitchFamily="34" charset="-122"/>
              <a:cs typeface="Mistral"/>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1108068" y="1713865"/>
            <a:ext cx="7772400" cy="4457700"/>
          </a:xfrm>
          <a:prstGeom prst="rect">
            <a:avLst/>
          </a:prstGeom>
        </p:spPr>
      </p:pic>
    </p:spTree>
    <p:extLst>
      <p:ext uri="{BB962C8B-B14F-4D97-AF65-F5344CB8AC3E}">
        <p14:creationId xmlns:p14="http://schemas.microsoft.com/office/powerpoint/2010/main" val="3308318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107177"/>
            <a:ext cx="9293432" cy="1470025"/>
          </a:xfrm>
        </p:spPr>
        <p:txBody>
          <a:bodyPr>
            <a:noAutofit/>
          </a:bodyPr>
          <a:lstStyle/>
          <a:p>
            <a:r>
              <a:rPr lang="zh-CN" altLang="en-US" sz="5400" b="1" dirty="0">
                <a:solidFill>
                  <a:srgbClr val="FFFF00"/>
                </a:solidFill>
                <a:latin typeface="微软雅黑" panose="020B0503020204020204" pitchFamily="34" charset="-122"/>
                <a:ea typeface="微软雅黑" panose="020B0503020204020204" pitchFamily="34" charset="-122"/>
              </a:rPr>
              <a:t>我很想改变</a:t>
            </a:r>
            <a:br>
              <a:rPr lang="en-US" altLang="zh-CN"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但我缺乏勇气</a:t>
            </a:r>
            <a:br>
              <a:rPr lang="en-US" altLang="zh-CN"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也没有能力改变！</a:t>
            </a:r>
            <a:endParaRPr lang="en-US" sz="5400" b="1" dirty="0">
              <a:solidFill>
                <a:srgbClr val="FFFF00"/>
              </a:solidFill>
              <a:latin typeface="微软雅黑" panose="020B0503020204020204" pitchFamily="34" charset="-122"/>
              <a:ea typeface="微软雅黑" panose="020B0503020204020204" pitchFamily="34" charset="-122"/>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658851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076007"/>
            <a:ext cx="9293432" cy="1470025"/>
          </a:xfrm>
        </p:spPr>
        <p:txBody>
          <a:bodyPr>
            <a:noAutofit/>
          </a:bodyPr>
          <a:lstStyle/>
          <a:p>
            <a:r>
              <a:rPr lang="zh-CN" altLang="en-US" sz="5400" b="1" dirty="0">
                <a:solidFill>
                  <a:srgbClr val="FFFF00"/>
                </a:solidFill>
                <a:latin typeface="微软雅黑" panose="020B0503020204020204" pitchFamily="34" charset="-122"/>
                <a:ea typeface="微软雅黑" panose="020B0503020204020204" pitchFamily="34" charset="-122"/>
              </a:rPr>
              <a:t>我感觉不到任何价值</a:t>
            </a:r>
            <a:br>
              <a:rPr lang="en-US" altLang="zh-CN"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每天我只是在履行职责</a:t>
            </a:r>
            <a:endParaRPr lang="en-US" sz="5400" b="1" dirty="0">
              <a:solidFill>
                <a:srgbClr val="FFFF00"/>
              </a:solidFill>
              <a:latin typeface="微软雅黑" panose="020B0503020204020204" pitchFamily="34" charset="-122"/>
              <a:ea typeface="微软雅黑" panose="020B0503020204020204" pitchFamily="34" charset="-122"/>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543192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059943"/>
            <a:ext cx="9293432" cy="1470025"/>
          </a:xfrm>
        </p:spPr>
        <p:txBody>
          <a:bodyPr>
            <a:noAutofit/>
          </a:bodyPr>
          <a:lstStyle/>
          <a:p>
            <a:r>
              <a:rPr lang="zh-CN" altLang="en-US" sz="5400" b="1" dirty="0">
                <a:solidFill>
                  <a:srgbClr val="FFFF00"/>
                </a:solidFill>
                <a:latin typeface="微软雅黑" panose="020B0503020204020204" pitchFamily="34" charset="-122"/>
                <a:ea typeface="微软雅黑" panose="020B0503020204020204" pitchFamily="34" charset="-122"/>
              </a:rPr>
              <a:t>我感到空虚与沮丧</a:t>
            </a:r>
            <a:br>
              <a:rPr lang="en-US"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没有满足感、</a:t>
            </a:r>
            <a:br>
              <a:rPr lang="en-US" altLang="zh-CN"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也感到不满意</a:t>
            </a:r>
            <a:endParaRPr lang="en-US" sz="5400" b="1" dirty="0">
              <a:solidFill>
                <a:srgbClr val="FFFF00"/>
              </a:solidFill>
              <a:latin typeface="微软雅黑" panose="020B0503020204020204" pitchFamily="34" charset="-122"/>
              <a:ea typeface="微软雅黑" panose="020B0503020204020204" pitchFamily="34" charset="-122"/>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541882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100772"/>
            <a:ext cx="9293432" cy="1470025"/>
          </a:xfrm>
        </p:spPr>
        <p:txBody>
          <a:bodyPr>
            <a:noAutofit/>
          </a:bodyPr>
          <a:lstStyle/>
          <a:p>
            <a:r>
              <a:rPr lang="zh-CN" altLang="en-US" sz="5400" b="1" dirty="0">
                <a:solidFill>
                  <a:srgbClr val="FFFF00"/>
                </a:solidFill>
                <a:latin typeface="微软雅黑" panose="020B0503020204020204" pitchFamily="34" charset="-122"/>
                <a:ea typeface="微软雅黑" panose="020B0503020204020204" pitchFamily="34" charset="-122"/>
              </a:rPr>
              <a:t>对于未来我没有安全感</a:t>
            </a:r>
            <a:br>
              <a:rPr lang="en-US" sz="5400" b="1" dirty="0">
                <a:solidFill>
                  <a:srgbClr val="FFFF00"/>
                </a:solidFill>
                <a:latin typeface="微软雅黑" panose="020B0503020204020204" pitchFamily="34" charset="-122"/>
                <a:ea typeface="微软雅黑" panose="020B0503020204020204" pitchFamily="34" charset="-122"/>
              </a:rPr>
            </a:br>
            <a:r>
              <a:rPr lang="zh-CN" altLang="en-US" sz="5400" b="1" dirty="0">
                <a:solidFill>
                  <a:srgbClr val="FFFF00"/>
                </a:solidFill>
                <a:latin typeface="微软雅黑" panose="020B0503020204020204" pitchFamily="34" charset="-122"/>
                <a:ea typeface="微软雅黑" panose="020B0503020204020204" pitchFamily="34" charset="-122"/>
              </a:rPr>
              <a:t>很多的担忧、无法安歇</a:t>
            </a:r>
            <a:endParaRPr lang="en-US" sz="5400" b="1" dirty="0">
              <a:solidFill>
                <a:srgbClr val="FFFF00"/>
              </a:solidFill>
              <a:latin typeface="微软雅黑" panose="020B0503020204020204" pitchFamily="34" charset="-122"/>
              <a:ea typeface="微软雅黑" panose="020B0503020204020204" pitchFamily="34" charset="-122"/>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ackgroundRemoval t="3134" b="98291" l="0" r="99183">
                        <a14:foregroundMark x1="88644" y1="40883" x2="88644" y2="40883"/>
                        <a14:foregroundMark x1="22467" y1="52849" x2="22467" y2="52849"/>
                        <a14:foregroundMark x1="7271" y1="66382" x2="7271" y2="66382"/>
                        <a14:foregroundMark x1="3676" y1="46581" x2="3676" y2="46581"/>
                        <a14:foregroundMark x1="21405" y1="42308" x2="21405" y2="42308"/>
                        <a14:foregroundMark x1="19690" y1="66382" x2="19690" y2="66382"/>
                        <a14:foregroundMark x1="18301" y1="48575" x2="18301" y2="48575"/>
                        <a14:foregroundMark x1="21895" y1="80912" x2="21895" y2="80912"/>
                        <a14:foregroundMark x1="22712" y1="37464" x2="22712" y2="37464"/>
                        <a14:foregroundMark x1="52941" y1="29202" x2="52941" y2="29202"/>
                        <a14:foregroundMark x1="49101" y1="37892" x2="49101" y2="37892"/>
                        <a14:foregroundMark x1="85376" y1="30199" x2="85376" y2="30199"/>
                        <a14:foregroundMark x1="90605" y1="30199" x2="90605" y2="30199"/>
                        <a14:foregroundMark x1="92565" y1="32194" x2="92565" y2="32194"/>
                        <a14:foregroundMark x1="88644" y1="24359" x2="88644" y2="24359"/>
                        <a14:foregroundMark x1="85376" y1="26781" x2="85376" y2="26781"/>
                        <a14:foregroundMark x1="83170" y1="37464" x2="83170" y2="37464"/>
                        <a14:foregroundMark x1="76471" y1="86182" x2="76471" y2="86182"/>
                        <a14:foregroundMark x1="74510" y1="83761" x2="74510" y2="83761"/>
                        <a14:foregroundMark x1="78676" y1="75641" x2="78676" y2="75641"/>
                      </a14:backgroundRemoval>
                    </a14:imgEffect>
                  </a14:imgLayer>
                </a14:imgProps>
              </a:ext>
            </a:extLst>
          </a:blip>
          <a:stretch>
            <a:fillRect/>
          </a:stretch>
        </p:blipFill>
        <p:spPr>
          <a:xfrm>
            <a:off x="685800" y="2400300"/>
            <a:ext cx="7772400" cy="4457700"/>
          </a:xfrm>
          <a:prstGeom prst="rect">
            <a:avLst/>
          </a:prstGeom>
        </p:spPr>
      </p:pic>
    </p:spTree>
    <p:extLst>
      <p:ext uri="{BB962C8B-B14F-4D97-AF65-F5344CB8AC3E}">
        <p14:creationId xmlns:p14="http://schemas.microsoft.com/office/powerpoint/2010/main" val="14148292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316459"/>
            <a:ext cx="9293432" cy="1470025"/>
          </a:xfrm>
        </p:spPr>
        <p:txBody>
          <a:bodyPr>
            <a:noAutofit/>
          </a:bodyPr>
          <a:lstStyle/>
          <a:p>
            <a:r>
              <a:rPr lang="zh-CN" altLang="en-US" sz="4800" b="1"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有些人已经很长时间都</a:t>
            </a:r>
            <a:br>
              <a:rPr lang="en-US" altLang="zh-CN" sz="4800" b="1"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br>
            <a:r>
              <a:rPr lang="zh-CN" altLang="en-US" sz="4800" b="1"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在承受着压力，</a:t>
            </a:r>
            <a:br>
              <a:rPr lang="en-US" altLang="zh-CN" sz="4800" b="1" dirty="0">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br>
            <a:r>
              <a:rPr lang="zh-CN" altLang="en-US" sz="48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已经在我们的身体、心灵、</a:t>
            </a:r>
            <a:br>
              <a:rPr lang="en-US" altLang="zh-CN" sz="48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br>
            <a:r>
              <a:rPr lang="zh-CN" altLang="en-US" sz="48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和灵魂显露出来！</a:t>
            </a:r>
            <a:endParaRPr lang="en-US" sz="48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endParaRPr>
          </a:p>
        </p:txBody>
      </p:sp>
      <p:pic>
        <p:nvPicPr>
          <p:cNvPr id="5" name="Picture 4"/>
          <p:cNvPicPr>
            <a:picLocks noChangeAspect="1"/>
          </p:cNvPicPr>
          <p:nvPr/>
        </p:nvPicPr>
        <p:blipFill>
          <a:blip r:embed="rId3"/>
          <a:stretch>
            <a:fillRect/>
          </a:stretch>
        </p:blipFill>
        <p:spPr>
          <a:xfrm>
            <a:off x="225451" y="4517767"/>
            <a:ext cx="920697" cy="920697"/>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0" b="97500" l="0" r="100000">
                        <a14:foregroundMark x1="64357" y1="29688" x2="64357" y2="29688"/>
                        <a14:foregroundMark x1="34286" y1="20156" x2="34286" y2="20156"/>
                        <a14:foregroundMark x1="14000" y1="29688" x2="14000" y2="29688"/>
                        <a14:foregroundMark x1="13500" y1="24922" x2="13500" y2="24922"/>
                        <a14:foregroundMark x1="8643" y1="10078" x2="8643" y2="10078"/>
                        <a14:foregroundMark x1="16857" y1="10625" x2="16857" y2="10625"/>
                        <a14:foregroundMark x1="16857" y1="14844" x2="16857" y2="14844"/>
                        <a14:foregroundMark x1="11571" y1="12734" x2="11571" y2="12734"/>
                        <a14:foregroundMark x1="20786" y1="9609" x2="20786" y2="9609"/>
                        <a14:foregroundMark x1="14429" y1="18594" x2="14429" y2="18594"/>
                        <a14:foregroundMark x1="7214" y1="18047" x2="7214" y2="18047"/>
                        <a14:foregroundMark x1="5714" y1="22266" x2="5714" y2="22266"/>
                        <a14:foregroundMark x1="5286" y1="13281" x2="5286" y2="13281"/>
                        <a14:foregroundMark x1="94857" y1="35547" x2="94857" y2="35547"/>
                      </a14:backgroundRemoval>
                    </a14:imgEffect>
                  </a14:imgLayer>
                </a14:imgProps>
              </a:ext>
            </a:extLst>
          </a:blip>
          <a:stretch>
            <a:fillRect/>
          </a:stretch>
        </p:blipFill>
        <p:spPr>
          <a:xfrm>
            <a:off x="1436615" y="4625387"/>
            <a:ext cx="937439" cy="857087"/>
          </a:xfrm>
          <a:prstGeom prst="rect">
            <a:avLst/>
          </a:prstGeom>
        </p:spPr>
      </p:pic>
      <p:pic>
        <p:nvPicPr>
          <p:cNvPr id="7" name="Picture 6"/>
          <p:cNvPicPr>
            <a:picLocks noChangeAspect="1"/>
          </p:cNvPicPr>
          <p:nvPr/>
        </p:nvPicPr>
        <p:blipFill>
          <a:blip r:embed="rId6"/>
          <a:stretch>
            <a:fillRect/>
          </a:stretch>
        </p:blipFill>
        <p:spPr>
          <a:xfrm>
            <a:off x="2827086" y="4781925"/>
            <a:ext cx="847267" cy="847267"/>
          </a:xfrm>
          <a:prstGeom prst="rect">
            <a:avLst/>
          </a:prstGeom>
        </p:spPr>
      </p:pic>
      <p:pic>
        <p:nvPicPr>
          <p:cNvPr id="8" name="Picture 7"/>
          <p:cNvPicPr>
            <a:picLocks noChangeAspect="1"/>
          </p:cNvPicPr>
          <p:nvPr/>
        </p:nvPicPr>
        <p:blipFill>
          <a:blip r:embed="rId7"/>
          <a:stretch>
            <a:fillRect/>
          </a:stretch>
        </p:blipFill>
        <p:spPr>
          <a:xfrm>
            <a:off x="5557970" y="5205559"/>
            <a:ext cx="810547" cy="810547"/>
          </a:xfrm>
          <a:prstGeom prst="rect">
            <a:avLst/>
          </a:prstGeom>
        </p:spPr>
      </p:pic>
      <p:pic>
        <p:nvPicPr>
          <p:cNvPr id="9" name="Picture 8"/>
          <p:cNvPicPr>
            <a:picLocks noChangeAspect="1"/>
          </p:cNvPicPr>
          <p:nvPr/>
        </p:nvPicPr>
        <p:blipFill>
          <a:blip r:embed="rId8"/>
          <a:stretch>
            <a:fillRect/>
          </a:stretch>
        </p:blipFill>
        <p:spPr>
          <a:xfrm>
            <a:off x="6631469" y="5445411"/>
            <a:ext cx="789303" cy="789303"/>
          </a:xfrm>
          <a:prstGeom prst="rect">
            <a:avLst/>
          </a:prstGeom>
        </p:spPr>
      </p:pic>
      <p:pic>
        <p:nvPicPr>
          <p:cNvPr id="10" name="Picture 9"/>
          <p:cNvPicPr>
            <a:picLocks noChangeAspect="1"/>
          </p:cNvPicPr>
          <p:nvPr/>
        </p:nvPicPr>
        <p:blipFill>
          <a:blip r:embed="rId9">
            <a:biLevel thresh="50000"/>
          </a:blip>
          <a:stretch>
            <a:fillRect/>
          </a:stretch>
        </p:blipFill>
        <p:spPr>
          <a:xfrm>
            <a:off x="7420772" y="5205559"/>
            <a:ext cx="1301869" cy="1301869"/>
          </a:xfrm>
          <a:prstGeom prst="rect">
            <a:avLst/>
          </a:prstGeom>
        </p:spPr>
      </p:pic>
    </p:spTree>
    <p:extLst>
      <p:ext uri="{BB962C8B-B14F-4D97-AF65-F5344CB8AC3E}">
        <p14:creationId xmlns:p14="http://schemas.microsoft.com/office/powerpoint/2010/main" val="222530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1" y="-150666"/>
            <a:ext cx="9293433" cy="7089946"/>
          </a:xfrm>
          <a:prstGeom prst="rect">
            <a:avLst/>
          </a:prstGeom>
        </p:spPr>
      </p:pic>
      <p:sp>
        <p:nvSpPr>
          <p:cNvPr id="3" name="Title 2"/>
          <p:cNvSpPr>
            <a:spLocks noGrp="1"/>
          </p:cNvSpPr>
          <p:nvPr>
            <p:ph type="ctrTitle"/>
          </p:nvPr>
        </p:nvSpPr>
        <p:spPr>
          <a:xfrm>
            <a:off x="-2" y="29818"/>
            <a:ext cx="9293433" cy="1282147"/>
          </a:xfrm>
        </p:spPr>
        <p:txBody>
          <a:bodyPr>
            <a:noAutofit/>
          </a:bodyPr>
          <a:lstStyle/>
          <a:p>
            <a:r>
              <a:rPr lang="zh-CN" altLang="en-US" sz="54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最后的编织</a:t>
            </a:r>
            <a:endParaRPr lang="en-SG" sz="4000"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pic>
        <p:nvPicPr>
          <p:cNvPr id="5" name="最后的编织">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 y="1492449"/>
            <a:ext cx="9293431" cy="5246281"/>
          </a:xfrm>
          <a:prstGeom prst="rect">
            <a:avLst/>
          </a:prstGeom>
        </p:spPr>
      </p:pic>
    </p:spTree>
    <p:extLst>
      <p:ext uri="{BB962C8B-B14F-4D97-AF65-F5344CB8AC3E}">
        <p14:creationId xmlns:p14="http://schemas.microsoft.com/office/powerpoint/2010/main" val="40819733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685800" y="1883642"/>
            <a:ext cx="7772400" cy="1470025"/>
          </a:xfrm>
        </p:spPr>
        <p:txBody>
          <a:bodyPr>
            <a:noAutofit/>
          </a:bodyPr>
          <a:lstStyle/>
          <a:p>
            <a:r>
              <a:rPr lang="zh-CN" altLang="en-US" sz="7200" dirty="0">
                <a:solidFill>
                  <a:schemeClr val="bg1"/>
                </a:solidFill>
                <a:latin typeface="汉仪菱心体简" panose="02010609000101010101" pitchFamily="49" charset="-122"/>
                <a:ea typeface="汉仪菱心体简" panose="02010609000101010101" pitchFamily="49" charset="-122"/>
                <a:cs typeface="Mistral"/>
              </a:rPr>
              <a:t>让我们停下来</a:t>
            </a:r>
            <a:br>
              <a:rPr lang="en-US" altLang="zh-CN" sz="7200" dirty="0">
                <a:solidFill>
                  <a:schemeClr val="bg1"/>
                </a:solidFill>
                <a:latin typeface="汉仪菱心体简" panose="02010609000101010101" pitchFamily="49" charset="-122"/>
                <a:ea typeface="汉仪菱心体简" panose="02010609000101010101" pitchFamily="49" charset="-122"/>
                <a:cs typeface="Mistral"/>
              </a:rPr>
            </a:br>
            <a:r>
              <a:rPr lang="zh-CN" altLang="en-US" sz="7200" dirty="0">
                <a:solidFill>
                  <a:schemeClr val="bg1"/>
                </a:solidFill>
                <a:latin typeface="汉仪菱心体简" panose="02010609000101010101" pitchFamily="49" charset="-122"/>
                <a:ea typeface="汉仪菱心体简" panose="02010609000101010101" pitchFamily="49" charset="-122"/>
                <a:cs typeface="Mistral"/>
              </a:rPr>
              <a:t>问问自己</a:t>
            </a:r>
            <a:br>
              <a:rPr lang="en-US" sz="7200" dirty="0">
                <a:solidFill>
                  <a:schemeClr val="bg1"/>
                </a:solidFill>
                <a:latin typeface="汉仪菱心体简" panose="02010609000101010101" pitchFamily="49" charset="-122"/>
                <a:ea typeface="汉仪菱心体简" panose="02010609000101010101" pitchFamily="49" charset="-122"/>
                <a:cs typeface="Mistral"/>
              </a:rPr>
            </a:br>
            <a:r>
              <a:rPr lang="zh-CN" altLang="en-US" sz="7200" dirty="0">
                <a:solidFill>
                  <a:srgbClr val="FFFF00"/>
                </a:solidFill>
                <a:latin typeface="汉仪菱心体简" panose="02010609000101010101" pitchFamily="49" charset="-122"/>
                <a:ea typeface="汉仪菱心体简" panose="02010609000101010101" pitchFamily="49" charset="-122"/>
                <a:cs typeface="Mistral"/>
              </a:rPr>
              <a:t>我自由吗？</a:t>
            </a:r>
            <a:endParaRPr lang="en-US" sz="7200" dirty="0">
              <a:solidFill>
                <a:srgbClr val="FFFF00"/>
              </a:solidFill>
              <a:latin typeface="汉仪菱心体简" panose="02010609000101010101" pitchFamily="49" charset="-122"/>
              <a:ea typeface="汉仪菱心体简" panose="02010609000101010101" pitchFamily="49" charset="-122"/>
              <a:cs typeface="Mistral"/>
            </a:endParaRPr>
          </a:p>
        </p:txBody>
      </p:sp>
    </p:spTree>
    <p:extLst>
      <p:ext uri="{BB962C8B-B14F-4D97-AF65-F5344CB8AC3E}">
        <p14:creationId xmlns:p14="http://schemas.microsoft.com/office/powerpoint/2010/main" val="3050257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t="20971" r="47778" b="44835"/>
          <a:stretch/>
        </p:blipFill>
        <p:spPr>
          <a:xfrm>
            <a:off x="164486" y="3703563"/>
            <a:ext cx="2397340" cy="1569750"/>
          </a:xfrm>
          <a:prstGeom prst="rect">
            <a:avLst/>
          </a:prstGeom>
        </p:spPr>
      </p:pic>
      <p:pic>
        <p:nvPicPr>
          <p:cNvPr id="5" name="Picture 4"/>
          <p:cNvPicPr>
            <a:picLocks noChangeAspect="1"/>
          </p:cNvPicPr>
          <p:nvPr/>
        </p:nvPicPr>
        <p:blipFill rotWithShape="1">
          <a:blip r:embed="rId3">
            <a:extLst>
              <a:ext uri="{BEBA8EAE-BF5A-486C-A8C5-ECC9F3942E4B}">
                <a14:imgProps xmlns:a14="http://schemas.microsoft.com/office/drawing/2010/main">
                  <a14:imgLayer r:embed="rId5">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l="51053" t="53882"/>
          <a:stretch/>
        </p:blipFill>
        <p:spPr>
          <a:xfrm>
            <a:off x="7075613" y="3680557"/>
            <a:ext cx="2390043" cy="2251921"/>
          </a:xfrm>
          <a:prstGeom prst="rect">
            <a:avLst/>
          </a:prstGeom>
        </p:spPr>
      </p:pic>
      <p:pic>
        <p:nvPicPr>
          <p:cNvPr id="6" name="Picture 5"/>
          <p:cNvPicPr>
            <a:picLocks noChangeAspect="1"/>
          </p:cNvPicPr>
          <p:nvPr/>
        </p:nvPicPr>
        <p:blipFill rotWithShape="1">
          <a:blip r:embed="rId3">
            <a:extLst>
              <a:ext uri="{BEBA8EAE-BF5A-486C-A8C5-ECC9F3942E4B}">
                <a14:imgProps xmlns:a14="http://schemas.microsoft.com/office/drawing/2010/main">
                  <a14:imgLayer r:embed="rId5">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t="59816" r="47778"/>
          <a:stretch/>
        </p:blipFill>
        <p:spPr>
          <a:xfrm>
            <a:off x="2561826" y="3703563"/>
            <a:ext cx="2397340" cy="1844703"/>
          </a:xfrm>
          <a:prstGeom prst="rect">
            <a:avLst/>
          </a:prstGeom>
        </p:spPr>
      </p:pic>
      <p:pic>
        <p:nvPicPr>
          <p:cNvPr id="7" name="Picture 6"/>
          <p:cNvPicPr>
            <a:picLocks noChangeAspect="1"/>
          </p:cNvPicPr>
          <p:nvPr/>
        </p:nvPicPr>
        <p:blipFill rotWithShape="1">
          <a:blip r:embed="rId3">
            <a:extLst>
              <a:ext uri="{BEBA8EAE-BF5A-486C-A8C5-ECC9F3942E4B}">
                <a14:imgProps xmlns:a14="http://schemas.microsoft.com/office/drawing/2010/main">
                  <a14:imgLayer r:embed="rId6">
                    <a14:imgEffect>
                      <a14:backgroundRemoval t="650" b="99200" l="0" r="99800">
                        <a14:foregroundMark x1="35450" y1="30750" x2="35450" y2="30750"/>
                        <a14:foregroundMark x1="35450" y1="25100" x2="35450" y2="25100"/>
                        <a14:foregroundMark x1="34200" y1="22300" x2="34200" y2="22300"/>
                        <a14:foregroundMark x1="11250" y1="27000" x2="11250" y2="27000"/>
                        <a14:foregroundMark x1="12200" y1="30450" x2="12200" y2="30450"/>
                        <a14:foregroundMark x1="11250" y1="36100" x2="11250" y2="36100"/>
                        <a14:foregroundMark x1="10950" y1="41450" x2="10950" y2="41450"/>
                        <a14:foregroundMark x1="8450" y1="33600" x2="8450" y2="33600"/>
                        <a14:foregroundMark x1="15650" y1="47700" x2="15650" y2="47700"/>
                        <a14:foregroundMark x1="12550" y1="75950" x2="12550" y2="75950"/>
                        <a14:foregroundMark x1="11900" y1="66200" x2="11900" y2="66200"/>
                        <a14:foregroundMark x1="11600" y1="70950" x2="11600" y2="70950"/>
                        <a14:foregroundMark x1="39850" y1="70000" x2="39850" y2="70000"/>
                        <a14:foregroundMark x1="34800" y1="70600" x2="34800" y2="70600"/>
                        <a14:foregroundMark x1="43000" y1="70950" x2="43000" y2="70950"/>
                        <a14:foregroundMark x1="33550" y1="79400" x2="33550" y2="79400"/>
                        <a14:foregroundMark x1="31050" y1="80650" x2="31050" y2="80650"/>
                        <a14:foregroundMark x1="21650" y1="68100" x2="21650" y2="68100"/>
                        <a14:foregroundMark x1="23500" y1="41750" x2="23500" y2="41750"/>
                        <a14:foregroundMark x1="44250" y1="22900" x2="44250" y2="22900"/>
                        <a14:foregroundMark x1="60850" y1="23850" x2="60850" y2="23850"/>
                        <a14:foregroundMark x1="68400" y1="32000" x2="68400" y2="32000"/>
                        <a14:foregroundMark x1="59000" y1="45500" x2="59000" y2="45500"/>
                        <a14:foregroundMark x1="60850" y1="45200" x2="60850" y2="45200"/>
                        <a14:foregroundMark x1="57750" y1="51800" x2="57750" y2="51800"/>
                        <a14:foregroundMark x1="62450" y1="52750" x2="62450" y2="52750"/>
                        <a14:foregroundMark x1="61800" y1="48350" x2="61800" y2="48350"/>
                        <a14:foregroundMark x1="75000" y1="42700" x2="75000" y2="42700"/>
                        <a14:foregroundMark x1="85350" y1="38000" x2="85350" y2="38000"/>
                        <a14:foregroundMark x1="92900" y1="24500" x2="92900" y2="24500"/>
                        <a14:foregroundMark x1="82850" y1="43300" x2="82850" y2="43300"/>
                        <a14:foregroundMark x1="60550" y1="65600" x2="60550" y2="65600"/>
                        <a14:foregroundMark x1="86900" y1="72800" x2="86900" y2="72800"/>
                        <a14:foregroundMark x1="87550" y1="79100" x2="87550" y2="79100"/>
                        <a14:foregroundMark x1="89750" y1="86300" x2="89750" y2="86300"/>
                        <a14:foregroundMark x1="86600" y1="87550" x2="86600" y2="87550"/>
                        <a14:foregroundMark x1="86300" y1="91950" x2="86300" y2="91950"/>
                        <a14:foregroundMark x1="90700" y1="92600" x2="90700" y2="92600"/>
                        <a14:foregroundMark x1="90700" y1="90050" x2="90700" y2="90050"/>
                        <a14:foregroundMark x1="78450" y1="81600" x2="78450" y2="81600"/>
                        <a14:foregroundMark x1="69650" y1="64950" x2="69650" y2="64950"/>
                        <a14:foregroundMark x1="31050" y1="70950" x2="31050" y2="70950"/>
                        <a14:foregroundMark x1="43900" y1="76250" x2="43900" y2="76250"/>
                        <a14:foregroundMark x1="72150" y1="33600" x2="72150" y2="33600"/>
                      </a14:backgroundRemoval>
                    </a14:imgEffect>
                  </a14:imgLayer>
                </a14:imgProps>
              </a:ext>
            </a:extLst>
          </a:blip>
          <a:srcRect l="51053" t="20972" b="43888"/>
          <a:stretch/>
        </p:blipFill>
        <p:spPr>
          <a:xfrm>
            <a:off x="4959166" y="3832354"/>
            <a:ext cx="2390043" cy="1715912"/>
          </a:xfrm>
          <a:prstGeom prst="rect">
            <a:avLst/>
          </a:prstGeom>
        </p:spPr>
      </p:pic>
      <p:pic>
        <p:nvPicPr>
          <p:cNvPr id="10" name="Picture 9">
            <a:extLst>
              <a:ext uri="{FF2B5EF4-FFF2-40B4-BE49-F238E27FC236}">
                <a16:creationId xmlns:a16="http://schemas.microsoft.com/office/drawing/2014/main" id="{06190A64-2E37-43AB-8E28-C941AC5DC4FC}"/>
              </a:ext>
            </a:extLst>
          </p:cNvPr>
          <p:cNvPicPr>
            <a:picLocks noChangeAspect="1"/>
          </p:cNvPicPr>
          <p:nvPr/>
        </p:nvPicPr>
        <p:blipFill>
          <a:blip r:embed="rId7"/>
          <a:stretch>
            <a:fillRect/>
          </a:stretch>
        </p:blipFill>
        <p:spPr>
          <a:xfrm>
            <a:off x="74715" y="183516"/>
            <a:ext cx="9144000" cy="3921427"/>
          </a:xfrm>
          <a:prstGeom prst="rect">
            <a:avLst/>
          </a:prstGeom>
        </p:spPr>
      </p:pic>
    </p:spTree>
    <p:extLst>
      <p:ext uri="{BB962C8B-B14F-4D97-AF65-F5344CB8AC3E}">
        <p14:creationId xmlns:p14="http://schemas.microsoft.com/office/powerpoint/2010/main" val="22119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1187" b="99258" l="9942" r="89913">
                        <a14:foregroundMark x1="51207" y1="15801" x2="51207" y2="15801"/>
                        <a14:backgroundMark x1="58736" y1="48961" x2="58736" y2="48961"/>
                      </a14:backgroundRemoval>
                    </a14:imgEffect>
                  </a14:imgLayer>
                </a14:imgProps>
              </a:ext>
            </a:extLst>
          </a:blip>
          <a:stretch>
            <a:fillRect/>
          </a:stretch>
        </p:blipFill>
        <p:spPr>
          <a:xfrm>
            <a:off x="-439537" y="1261178"/>
            <a:ext cx="4529849" cy="4279900"/>
          </a:xfrm>
          <a:prstGeom prst="rect">
            <a:avLst/>
          </a:prstGeom>
        </p:spPr>
      </p:pic>
      <p:pic>
        <p:nvPicPr>
          <p:cNvPr id="11" name="Picture 10">
            <a:extLst>
              <a:ext uri="{FF2B5EF4-FFF2-40B4-BE49-F238E27FC236}">
                <a16:creationId xmlns:a16="http://schemas.microsoft.com/office/drawing/2014/main" id="{2B520964-5FD1-4AEE-A125-11A3BA235A55}"/>
              </a:ext>
            </a:extLst>
          </p:cNvPr>
          <p:cNvPicPr>
            <a:picLocks noChangeAspect="1"/>
          </p:cNvPicPr>
          <p:nvPr/>
        </p:nvPicPr>
        <p:blipFill>
          <a:blip r:embed="rId5"/>
          <a:stretch>
            <a:fillRect/>
          </a:stretch>
        </p:blipFill>
        <p:spPr>
          <a:xfrm>
            <a:off x="2975107" y="792341"/>
            <a:ext cx="6389162" cy="3987130"/>
          </a:xfrm>
          <a:prstGeom prst="rect">
            <a:avLst/>
          </a:prstGeom>
        </p:spPr>
      </p:pic>
    </p:spTree>
    <p:extLst>
      <p:ext uri="{BB962C8B-B14F-4D97-AF65-F5344CB8AC3E}">
        <p14:creationId xmlns:p14="http://schemas.microsoft.com/office/powerpoint/2010/main" val="1684332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0" b="97750" l="417" r="100000">
                        <a14:foregroundMark x1="61667" y1="65833" x2="61667" y2="65833"/>
                        <a14:foregroundMark x1="67583" y1="68667" x2="67583" y2="68667"/>
                        <a14:foregroundMark x1="81708" y1="59750" x2="81708" y2="59750"/>
                        <a14:foregroundMark x1="92750" y1="68250" x2="92750" y2="68250"/>
                        <a14:foregroundMark x1="85708" y1="60250" x2="85708" y2="60250"/>
                        <a14:foregroundMark x1="94625" y1="76667" x2="94625" y2="76667"/>
                        <a14:foregroundMark x1="97000" y1="50333" x2="97000" y2="50333"/>
                        <a14:foregroundMark x1="90417" y1="30583" x2="90417" y2="30583"/>
                        <a14:foregroundMark x1="80042" y1="13167" x2="80042" y2="13167"/>
                        <a14:foregroundMark x1="91833" y1="37167" x2="91833" y2="37167"/>
                        <a14:foregroundMark x1="82417" y1="23500" x2="82417" y2="23500"/>
                        <a14:foregroundMark x1="79125" y1="22583" x2="79125" y2="22583"/>
                        <a14:foregroundMark x1="86625" y1="25333" x2="86625" y2="25333"/>
                        <a14:foregroundMark x1="95125" y1="40417" x2="95125" y2="40417"/>
                        <a14:foregroundMark x1="90417" y1="72417" x2="90417" y2="72417"/>
                        <a14:foregroundMark x1="81458" y1="47000" x2="81458" y2="47000"/>
                        <a14:foregroundMark x1="75583" y1="40917" x2="75583" y2="40917"/>
                        <a14:foregroundMark x1="73208" y1="38083" x2="73208" y2="38083"/>
                        <a14:foregroundMark x1="31542" y1="23500" x2="31542" y2="23500"/>
                        <a14:foregroundMark x1="32500" y1="10333" x2="32500" y2="10333"/>
                        <a14:foregroundMark x1="10583" y1="8417" x2="10583" y2="8417"/>
                        <a14:foregroundMark x1="14375" y1="16917" x2="14375" y2="16917"/>
                        <a14:foregroundMark x1="7292" y1="16417" x2="7292" y2="16417"/>
                        <a14:foregroundMark x1="3542" y1="5167" x2="3542" y2="5167"/>
                        <a14:foregroundMark x1="19792" y1="17833" x2="19792" y2="17833"/>
                        <a14:foregroundMark x1="21875" y1="24917" x2="21875" y2="24917"/>
                        <a14:foregroundMark x1="22833" y1="19250" x2="22833" y2="19250"/>
                        <a14:foregroundMark x1="30375" y1="16917" x2="30375" y2="16917"/>
                        <a14:foregroundMark x1="36250" y1="14583" x2="36250" y2="14583"/>
                        <a14:foregroundMark x1="36708" y1="27750" x2="36708" y2="27750"/>
                        <a14:foregroundMark x1="28000" y1="32000" x2="28000" y2="32000"/>
                        <a14:foregroundMark x1="16250" y1="24000" x2="16250" y2="24000"/>
                        <a14:foregroundMark x1="13167" y1="19750" x2="13167" y2="19750"/>
                        <a14:foregroundMark x1="12458" y1="80000" x2="12458" y2="80000"/>
                        <a14:foregroundMark x1="13875" y1="76250" x2="13875" y2="76250"/>
                        <a14:foregroundMark x1="6125" y1="93167" x2="6125" y2="93167"/>
                        <a14:foregroundMark x1="4000" y1="93667" x2="4000" y2="93667"/>
                        <a14:foregroundMark x1="94167" y1="43250" x2="94167" y2="43250"/>
                        <a14:foregroundMark x1="88750" y1="33417" x2="88750" y2="33417"/>
                        <a14:foregroundMark x1="97958" y1="44667" x2="97958" y2="44667"/>
                        <a14:foregroundMark x1="92042" y1="32000" x2="92042" y2="32000"/>
                        <a14:foregroundMark x1="86417" y1="64417" x2="86417" y2="64417"/>
                        <a14:foregroundMark x1="83833" y1="59250" x2="83833" y2="59250"/>
                        <a14:foregroundMark x1="84042" y1="54083" x2="84042" y2="54083"/>
                        <a14:foregroundMark x1="91583" y1="42333" x2="91583" y2="42333"/>
                        <a14:foregroundMark x1="97000" y1="81417" x2="97000" y2="81417"/>
                        <a14:foregroundMark x1="91583" y1="77667" x2="91583" y2="77667"/>
                        <a14:foregroundMark x1="88042" y1="69167" x2="88042" y2="69167"/>
                        <a14:foregroundMark x1="85708" y1="69167" x2="85708" y2="69167"/>
                        <a14:foregroundMark x1="64750" y1="74333" x2="64750" y2="74333"/>
                        <a14:foregroundMark x1="60750" y1="72417" x2="60750" y2="72417"/>
                        <a14:foregroundMark x1="55542" y1="73417" x2="55542" y2="73417"/>
                        <a14:foregroundMark x1="53667" y1="75250" x2="53667" y2="75250"/>
                        <a14:foregroundMark x1="70167" y1="73833" x2="70167" y2="73833"/>
                        <a14:foregroundMark x1="66875" y1="76250" x2="66875" y2="76250"/>
                        <a14:foregroundMark x1="73917" y1="75750" x2="73917" y2="75750"/>
                        <a14:foregroundMark x1="69708" y1="66833" x2="69708" y2="66833"/>
                        <a14:foregroundMark x1="64292" y1="68667" x2="64292" y2="68667"/>
                        <a14:foregroundMark x1="61917" y1="75250" x2="61917" y2="75250"/>
                        <a14:foregroundMark x1="68500" y1="73833" x2="68500" y2="73833"/>
                        <a14:foregroundMark x1="98417" y1="84250" x2="98417" y2="84250"/>
                        <a14:foregroundMark x1="33208" y1="15917" x2="33208" y2="15917"/>
                        <a14:foregroundMark x1="34833" y1="11250" x2="34833" y2="11250"/>
                        <a14:foregroundMark x1="31083" y1="13167" x2="31083" y2="13167"/>
                        <a14:foregroundMark x1="89708" y1="63000" x2="89708" y2="63000"/>
                        <a14:foregroundMark x1="10833" y1="85167" x2="10833" y2="85167"/>
                        <a14:foregroundMark x1="9167" y1="92667" x2="9167" y2="92667"/>
                        <a14:foregroundMark x1="73208" y1="86583" x2="73208" y2="86583"/>
                        <a14:foregroundMark x1="75083" y1="94083" x2="75083" y2="94083"/>
                        <a14:backgroundMark x1="16958" y1="16417" x2="16958" y2="16417"/>
                      </a14:backgroundRemoval>
                    </a14:imgEffect>
                  </a14:imgLayer>
                </a14:imgProps>
              </a:ext>
            </a:extLst>
          </a:blip>
          <a:stretch>
            <a:fillRect/>
          </a:stretch>
        </p:blipFill>
        <p:spPr>
          <a:xfrm>
            <a:off x="-1" y="3250084"/>
            <a:ext cx="9293433" cy="3607916"/>
          </a:xfrm>
          <a:prstGeom prst="rect">
            <a:avLst/>
          </a:prstGeom>
        </p:spPr>
      </p:pic>
      <p:sp>
        <p:nvSpPr>
          <p:cNvPr id="7" name="Title 1">
            <a:extLst>
              <a:ext uri="{FF2B5EF4-FFF2-40B4-BE49-F238E27FC236}">
                <a16:creationId xmlns:a16="http://schemas.microsoft.com/office/drawing/2014/main" id="{8434A7FF-453F-4570-AC1B-D02EDC0D38B9}"/>
              </a:ext>
            </a:extLst>
          </p:cNvPr>
          <p:cNvSpPr>
            <a:spLocks noGrp="1"/>
          </p:cNvSpPr>
          <p:nvPr>
            <p:ph type="ctrTitle"/>
          </p:nvPr>
        </p:nvSpPr>
        <p:spPr>
          <a:xfrm>
            <a:off x="0" y="580716"/>
            <a:ext cx="9293433" cy="2497178"/>
          </a:xfrm>
        </p:spPr>
        <p:txBody>
          <a:bodyPr>
            <a:noAutofit/>
          </a:bodyPr>
          <a:lstStyle/>
          <a:p>
            <a:r>
              <a:rPr lang="zh-CN" altLang="en-US" dirty="0">
                <a:solidFill>
                  <a:schemeClr val="bg1"/>
                </a:solidFill>
                <a:latin typeface="汉仪菱心体简" panose="02010609000101010101" pitchFamily="49" charset="-122"/>
                <a:ea typeface="汉仪菱心体简" panose="02010609000101010101" pitchFamily="49" charset="-122"/>
                <a:cs typeface="Mistral"/>
              </a:rPr>
              <a:t>我们是否能</a:t>
            </a:r>
            <a:br>
              <a:rPr lang="en-US" dirty="0">
                <a:solidFill>
                  <a:schemeClr val="bg1"/>
                </a:solidFill>
                <a:latin typeface="汉仪菱心体简" panose="02010609000101010101" pitchFamily="49" charset="-122"/>
                <a:ea typeface="汉仪菱心体简" panose="02010609000101010101" pitchFamily="49" charset="-122"/>
                <a:cs typeface="Mistral"/>
              </a:rPr>
            </a:br>
            <a:r>
              <a:rPr lang="zh-CN" altLang="en-US" dirty="0">
                <a:solidFill>
                  <a:srgbClr val="FFFF00"/>
                </a:solidFill>
                <a:latin typeface="汉仪菱心体简" panose="02010609000101010101" pitchFamily="49" charset="-122"/>
                <a:ea typeface="汉仪菱心体简" panose="02010609000101010101" pitchFamily="49" charset="-122"/>
                <a:cs typeface="Mistral"/>
              </a:rPr>
              <a:t>摆脱欲望的控制</a:t>
            </a:r>
            <a:r>
              <a:rPr lang="en-US" dirty="0">
                <a:solidFill>
                  <a:schemeClr val="bg1"/>
                </a:solidFill>
                <a:latin typeface="汉仪菱心体简" panose="02010609000101010101" pitchFamily="49" charset="-122"/>
                <a:ea typeface="汉仪菱心体简" panose="02010609000101010101" pitchFamily="49" charset="-122"/>
                <a:cs typeface="Mistral"/>
              </a:rPr>
              <a:t>, </a:t>
            </a:r>
            <a:br>
              <a:rPr lang="en-US" dirty="0">
                <a:solidFill>
                  <a:schemeClr val="bg1"/>
                </a:solidFill>
                <a:latin typeface="汉仪菱心体简" panose="02010609000101010101" pitchFamily="49" charset="-122"/>
                <a:ea typeface="汉仪菱心体简" panose="02010609000101010101" pitchFamily="49" charset="-122"/>
                <a:cs typeface="Mistral"/>
              </a:rPr>
            </a:br>
            <a:r>
              <a:rPr lang="zh-CN" altLang="en-US" dirty="0">
                <a:solidFill>
                  <a:schemeClr val="bg1"/>
                </a:solidFill>
                <a:latin typeface="汉仪菱心体简" panose="02010609000101010101" pitchFamily="49" charset="-122"/>
                <a:ea typeface="汉仪菱心体简" panose="02010609000101010101" pitchFamily="49" charset="-122"/>
                <a:cs typeface="Mistral"/>
              </a:rPr>
              <a:t>或者我们一生都在</a:t>
            </a:r>
            <a:br>
              <a:rPr lang="en-US" dirty="0">
                <a:solidFill>
                  <a:schemeClr val="bg1"/>
                </a:solidFill>
                <a:latin typeface="汉仪菱心体简" panose="02010609000101010101" pitchFamily="49" charset="-122"/>
                <a:ea typeface="汉仪菱心体简" panose="02010609000101010101" pitchFamily="49" charset="-122"/>
                <a:cs typeface="Mistral"/>
              </a:rPr>
            </a:br>
            <a:r>
              <a:rPr lang="zh-CN" altLang="en-US" dirty="0">
                <a:solidFill>
                  <a:srgbClr val="FFFF00"/>
                </a:solidFill>
                <a:latin typeface="汉仪菱心体简" panose="02010609000101010101" pitchFamily="49" charset="-122"/>
                <a:ea typeface="汉仪菱心体简" panose="02010609000101010101" pitchFamily="49" charset="-122"/>
                <a:cs typeface="Mistral"/>
              </a:rPr>
              <a:t>追求满足我们的欲望？</a:t>
            </a:r>
            <a:r>
              <a:rPr lang="en-US" dirty="0">
                <a:solidFill>
                  <a:schemeClr val="bg1"/>
                </a:solidFill>
                <a:latin typeface="汉仪菱心体简" panose="02010609000101010101" pitchFamily="49" charset="-122"/>
                <a:ea typeface="汉仪菱心体简" panose="02010609000101010101" pitchFamily="49" charset="-122"/>
                <a:cs typeface="Mistral"/>
              </a:rPr>
              <a:t> </a:t>
            </a:r>
          </a:p>
        </p:txBody>
      </p:sp>
    </p:spTree>
    <p:extLst>
      <p:ext uri="{BB962C8B-B14F-4D97-AF65-F5344CB8AC3E}">
        <p14:creationId xmlns:p14="http://schemas.microsoft.com/office/powerpoint/2010/main" val="2435163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406947"/>
            <a:ext cx="9293433" cy="1470025"/>
          </a:xfrm>
        </p:spPr>
        <p:txBody>
          <a:bodyPr>
            <a:noAutofit/>
          </a:bodyPr>
          <a:lstStyle/>
          <a:p>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stral"/>
              </a:rPr>
              <a:t>现代人</a:t>
            </a:r>
            <a:r>
              <a:rPr lang="en-US" sz="6600" dirty="0">
                <a:solidFill>
                  <a:srgbClr val="FFFF00"/>
                </a:solidFill>
                <a:latin typeface="Mistral"/>
                <a:cs typeface="Mistral"/>
              </a:rPr>
              <a:t>70%</a:t>
            </a:r>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的疾病</a:t>
            </a:r>
            <a:br>
              <a:rPr lang="en-US" sz="6600" dirty="0">
                <a:solidFill>
                  <a:schemeClr val="bg1"/>
                </a:solidFill>
                <a:latin typeface="Mistral"/>
                <a:cs typeface="Mistral"/>
              </a:rPr>
            </a:b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是从精神压力来的</a:t>
            </a:r>
            <a:endParaRPr 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60425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1" y="1537572"/>
            <a:ext cx="9293433" cy="1470025"/>
          </a:xfrm>
        </p:spPr>
        <p:txBody>
          <a:bodyPr>
            <a:noAutofit/>
          </a:bodyPr>
          <a:lstStyle/>
          <a:p>
            <a:r>
              <a:rPr lang="zh-CN" altLang="en-US" sz="54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我们生活舒适</a:t>
            </a:r>
            <a:br>
              <a:rPr lang="en-US" sz="5400" dirty="0">
                <a:solidFill>
                  <a:srgbClr val="FFFF00"/>
                </a:solidFill>
                <a:latin typeface="Mistral"/>
                <a:cs typeface="Mistral"/>
              </a:rPr>
            </a:br>
            <a:r>
              <a:rPr lang="zh-CN" altLang="en-US" sz="5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但我们若感觉有压力</a:t>
            </a:r>
            <a:br>
              <a:rPr lang="en-US" sz="5400" dirty="0">
                <a:solidFill>
                  <a:srgbClr val="FFFF00"/>
                </a:solidFill>
                <a:latin typeface="Mistral"/>
                <a:cs typeface="Mistral"/>
              </a:rPr>
            </a:br>
            <a:r>
              <a:rPr lang="zh-CN" altLang="en-US" sz="54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我们就不会有平安</a:t>
            </a:r>
            <a:endParaRPr lang="en-US" sz="54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22715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74717" y="1497378"/>
            <a:ext cx="9293433" cy="1470025"/>
          </a:xfrm>
        </p:spPr>
        <p:txBody>
          <a:bodyPr>
            <a:noAutofit/>
          </a:bodyPr>
          <a:lstStyle/>
          <a:p>
            <a:r>
              <a:rPr lang="zh-CN" altLang="en-US" sz="7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谁可以</a:t>
            </a:r>
            <a:r>
              <a:rPr lang="en-US" sz="7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br>
              <a:rPr lang="en-US" sz="7200" dirty="0">
                <a:solidFill>
                  <a:srgbClr val="FFFFFF"/>
                </a:solidFill>
                <a:latin typeface="Mistral"/>
                <a:cs typeface="Mistral"/>
              </a:rPr>
            </a:br>
            <a:r>
              <a:rPr lang="zh-CN" alt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释放我们自由？</a:t>
            </a:r>
            <a:endParaRPr 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44546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305477"/>
            <a:ext cx="9293433" cy="1470025"/>
          </a:xfrm>
        </p:spPr>
        <p:txBody>
          <a:bodyPr>
            <a:noAutofit/>
          </a:bodyPr>
          <a:lstStyle/>
          <a:p>
            <a:r>
              <a:rPr lang="zh-CN" altLang="en-US" sz="7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唯有</a:t>
            </a:r>
            <a:r>
              <a:rPr lang="zh-CN" alt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a:t>
            </a:r>
            <a:r>
              <a:rPr lang="zh-CN" altLang="en-US" sz="7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能</a:t>
            </a:r>
            <a:r>
              <a:rPr lang="en-US" sz="7200" dirty="0">
                <a:solidFill>
                  <a:srgbClr val="FFFFFF"/>
                </a:solidFill>
                <a:latin typeface="Mistral"/>
                <a:cs typeface="Mistral"/>
              </a:rPr>
              <a:t> </a:t>
            </a:r>
            <a:br>
              <a:rPr lang="en-US" sz="7200" dirty="0">
                <a:solidFill>
                  <a:srgbClr val="FFFFFF"/>
                </a:solidFill>
                <a:latin typeface="Mistral"/>
                <a:cs typeface="Mistral"/>
              </a:rPr>
            </a:br>
            <a:r>
              <a:rPr lang="zh-CN" alt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释放我们自由！</a:t>
            </a:r>
            <a:endParaRPr 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471610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sp>
        <p:nvSpPr>
          <p:cNvPr id="2" name="Title 1"/>
          <p:cNvSpPr>
            <a:spLocks noGrp="1"/>
          </p:cNvSpPr>
          <p:nvPr>
            <p:ph type="ctrTitle"/>
          </p:nvPr>
        </p:nvSpPr>
        <p:spPr>
          <a:xfrm>
            <a:off x="0" y="1296603"/>
            <a:ext cx="9293433" cy="1470025"/>
          </a:xfrm>
        </p:spPr>
        <p:txBody>
          <a:bodyPr>
            <a:noAutofit/>
          </a:bodyPr>
          <a:lstStyle/>
          <a:p>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享受</a:t>
            </a: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在耶稣里</a:t>
            </a:r>
            <a:br>
              <a:rPr lang="en-US" altLang="zh-CN" sz="7200" dirty="0">
                <a:solidFill>
                  <a:srgbClr val="FFFF00"/>
                </a:solidFill>
                <a:latin typeface="Mistral"/>
                <a:cs typeface="Mistral"/>
              </a:rPr>
            </a:b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真正的平安！</a:t>
            </a:r>
            <a:endParaRPr 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800407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0" y="1395412"/>
            <a:ext cx="9293433" cy="1470025"/>
          </a:xfrm>
        </p:spPr>
        <p:txBody>
          <a:bodyPr>
            <a:noAutofit/>
          </a:bodyPr>
          <a:lstStyle/>
          <a:p>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耶稣能够</a:t>
            </a:r>
            <a:br>
              <a:rPr lang="en-US" altLang="zh-CN" sz="8000" dirty="0">
                <a:solidFill>
                  <a:srgbClr val="FFFFFF"/>
                </a:solidFill>
                <a:latin typeface="Mistral"/>
                <a:cs typeface="Mistral"/>
              </a:rPr>
            </a:br>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使</a:t>
            </a: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贫穷成为富有</a:t>
            </a:r>
            <a:endParaRPr lang="en-US" sz="72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447555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74717" y="1557669"/>
            <a:ext cx="9293433" cy="1470025"/>
          </a:xfrm>
        </p:spPr>
        <p:txBody>
          <a:bodyPr>
            <a:noAutofit/>
          </a:bodyPr>
          <a:lstStyle/>
          <a:p>
            <a:r>
              <a:rPr lang="zh-CN" altLang="en-US" sz="6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耶稣能够</a:t>
            </a:r>
            <a:br>
              <a:rPr lang="en-US" sz="6000" dirty="0">
                <a:solidFill>
                  <a:srgbClr val="FFFFFF"/>
                </a:solidFill>
                <a:latin typeface="Mistral"/>
                <a:cs typeface="Mistral"/>
              </a:rPr>
            </a:b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使奴隶脱离罪</a:t>
            </a:r>
            <a:br>
              <a:rPr lang="en-US" altLang="zh-CN"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b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而得自由</a:t>
            </a:r>
            <a:endParaRPr 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28165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74717" y="1395412"/>
            <a:ext cx="9293433" cy="1470025"/>
          </a:xfrm>
        </p:spPr>
        <p:txBody>
          <a:bodyPr>
            <a:noAutofit/>
          </a:bodyPr>
          <a:lstStyle/>
          <a:p>
            <a:r>
              <a:rPr lang="zh-CN" altLang="en-US" sz="6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耶稣能够</a:t>
            </a:r>
            <a:br>
              <a:rPr lang="en-US" sz="7200" dirty="0">
                <a:solidFill>
                  <a:srgbClr val="FFFFFF"/>
                </a:solidFill>
                <a:latin typeface="Mistral"/>
                <a:cs typeface="Mistral"/>
              </a:rPr>
            </a:b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使瞎眼的重见光明</a:t>
            </a:r>
            <a:endParaRPr 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79094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149433" y="1276764"/>
            <a:ext cx="9293433" cy="1470025"/>
          </a:xfrm>
        </p:spPr>
        <p:txBody>
          <a:bodyPr>
            <a:noAutofit/>
          </a:bodyPr>
          <a:lstStyle/>
          <a:p>
            <a:r>
              <a:rPr lang="zh-CN" altLang="en-US" sz="6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你能够</a:t>
            </a: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摆脱生活的</a:t>
            </a:r>
            <a:br>
              <a:rPr lang="en-US" altLang="zh-CN" sz="6000" dirty="0">
                <a:solidFill>
                  <a:srgbClr val="FFFF00"/>
                </a:solidFill>
                <a:latin typeface="Mistral"/>
                <a:cs typeface="Mistral"/>
              </a:rPr>
            </a:b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种种问题</a:t>
            </a:r>
            <a:br>
              <a:rPr lang="en-US" altLang="zh-CN" sz="6000" dirty="0">
                <a:solidFill>
                  <a:srgbClr val="FFFF00"/>
                </a:solidFill>
                <a:latin typeface="Mistral"/>
                <a:cs typeface="Mistral"/>
              </a:rPr>
            </a:b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经历</a:t>
            </a:r>
            <a:r>
              <a:rPr lang="zh-CN" altLang="en-US" sz="6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到</a:t>
            </a:r>
            <a:r>
              <a:rPr lang="zh-CN" alt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福音的大能！</a:t>
            </a:r>
            <a:r>
              <a:rPr lang="en-US" sz="60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p>
        </p:txBody>
      </p:sp>
    </p:spTree>
    <p:extLst>
      <p:ext uri="{BB962C8B-B14F-4D97-AF65-F5344CB8AC3E}">
        <p14:creationId xmlns:p14="http://schemas.microsoft.com/office/powerpoint/2010/main" val="4785593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sp>
        <p:nvSpPr>
          <p:cNvPr id="2" name="Title 1"/>
          <p:cNvSpPr>
            <a:spLocks noGrp="1"/>
          </p:cNvSpPr>
          <p:nvPr>
            <p:ph type="ctrTitle"/>
          </p:nvPr>
        </p:nvSpPr>
        <p:spPr>
          <a:xfrm>
            <a:off x="0" y="1402356"/>
            <a:ext cx="9293433" cy="1470025"/>
          </a:xfrm>
        </p:spPr>
        <p:txBody>
          <a:bodyPr>
            <a:noAutofit/>
          </a:bodyPr>
          <a:lstStyle/>
          <a:p>
            <a:r>
              <a:rPr lang="zh-CN" alt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你可以经历</a:t>
            </a:r>
            <a:r>
              <a:rPr lang="en-US" sz="6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br>
              <a:rPr lang="en-US" sz="6600" dirty="0">
                <a:solidFill>
                  <a:srgbClr val="FFFFFF"/>
                </a:solidFill>
                <a:latin typeface="Mistral"/>
                <a:cs typeface="Mistral"/>
              </a:rPr>
            </a:br>
            <a:r>
              <a:rPr lang="zh-CN" alt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心灵的自由和喜乐</a:t>
            </a:r>
            <a:endParaRPr lang="en-US" sz="6600" b="1" dirty="0">
              <a:solidFill>
                <a:srgbClr val="FFFF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579596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aster Testimon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000750"/>
          </a:xfrm>
          <a:prstGeom prst="rect">
            <a:avLst/>
          </a:prstGeom>
        </p:spPr>
      </p:pic>
      <p:sp>
        <p:nvSpPr>
          <p:cNvPr id="3" name="TextBox 2">
            <a:extLst>
              <a:ext uri="{FF2B5EF4-FFF2-40B4-BE49-F238E27FC236}">
                <a16:creationId xmlns:a16="http://schemas.microsoft.com/office/drawing/2014/main" id="{E418EC55-46FF-6747-871A-D08FFA7312E2}"/>
              </a:ext>
            </a:extLst>
          </p:cNvPr>
          <p:cNvSpPr txBox="1"/>
          <p:nvPr/>
        </p:nvSpPr>
        <p:spPr>
          <a:xfrm>
            <a:off x="191386" y="5979485"/>
            <a:ext cx="8782493" cy="954107"/>
          </a:xfrm>
          <a:prstGeom prst="rect">
            <a:avLst/>
          </a:prstGeom>
          <a:noFill/>
        </p:spPr>
        <p:txBody>
          <a:bodyPr wrap="square" rtlCol="0">
            <a:spAutoFit/>
          </a:bodyPr>
          <a:lstStyle/>
          <a:p>
            <a:r>
              <a:rPr lang="en-US" sz="2800" b="1" dirty="0"/>
              <a:t>Testimonies of People from FCBC who Have Been Set Free from Various Encumbrances</a:t>
            </a:r>
          </a:p>
        </p:txBody>
      </p:sp>
    </p:spTree>
    <p:extLst>
      <p:ext uri="{BB962C8B-B14F-4D97-AF65-F5344CB8AC3E}">
        <p14:creationId xmlns:p14="http://schemas.microsoft.com/office/powerpoint/2010/main" val="18171411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636C15B-005D-4591-8734-ADF02F1A4957}"/>
              </a:ext>
            </a:extLst>
          </p:cNvPr>
          <p:cNvGrpSpPr/>
          <p:nvPr/>
        </p:nvGrpSpPr>
        <p:grpSpPr>
          <a:xfrm>
            <a:off x="-1" y="-150666"/>
            <a:ext cx="9293433" cy="7008666"/>
            <a:chOff x="-1" y="-150666"/>
            <a:chExt cx="9293433" cy="7008666"/>
          </a:xfrm>
        </p:grpSpPr>
        <p:pic>
          <p:nvPicPr>
            <p:cNvPr id="4" name="Picture 3"/>
            <p:cNvPicPr>
              <a:picLocks noChangeAspect="1"/>
            </p:cNvPicPr>
            <p:nvPr/>
          </p:nvPicPr>
          <p:blipFill>
            <a:blip r:embed="rId2"/>
            <a:stretch>
              <a:fillRect/>
            </a:stretch>
          </p:blipFill>
          <p:spPr>
            <a:xfrm>
              <a:off x="-1" y="-150666"/>
              <a:ext cx="9293433" cy="7008666"/>
            </a:xfrm>
            <a:prstGeom prst="rect">
              <a:avLst/>
            </a:prstGeom>
          </p:spPr>
        </p:pic>
        <p:pic>
          <p:nvPicPr>
            <p:cNvPr id="7" name="Picture 6">
              <a:extLst>
                <a:ext uri="{FF2B5EF4-FFF2-40B4-BE49-F238E27FC236}">
                  <a16:creationId xmlns:a16="http://schemas.microsoft.com/office/drawing/2014/main" id="{3A46CD61-C7DC-4C82-89C7-B2152127EE7C}"/>
                </a:ext>
              </a:extLst>
            </p:cNvPr>
            <p:cNvPicPr>
              <a:picLocks noChangeAspect="1"/>
            </p:cNvPicPr>
            <p:nvPr/>
          </p:nvPicPr>
          <p:blipFill>
            <a:blip r:embed="rId3"/>
            <a:stretch>
              <a:fillRect/>
            </a:stretch>
          </p:blipFill>
          <p:spPr>
            <a:xfrm>
              <a:off x="731187" y="770914"/>
              <a:ext cx="7681626" cy="2658086"/>
            </a:xfrm>
            <a:prstGeom prst="rect">
              <a:avLst/>
            </a:prstGeom>
          </p:spPr>
        </p:pic>
      </p:grpSp>
    </p:spTree>
    <p:extLst>
      <p:ext uri="{BB962C8B-B14F-4D97-AF65-F5344CB8AC3E}">
        <p14:creationId xmlns:p14="http://schemas.microsoft.com/office/powerpoint/2010/main" val="217567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 y="-150666"/>
            <a:ext cx="9293433" cy="7008666"/>
          </a:xfrm>
          <a:prstGeom prst="rect">
            <a:avLst/>
          </a:prstGeom>
        </p:spPr>
      </p:pic>
      <p:pic>
        <p:nvPicPr>
          <p:cNvPr id="5" name="Picture 4"/>
          <p:cNvPicPr>
            <a:picLocks noChangeAspect="1"/>
          </p:cNvPicPr>
          <p:nvPr/>
        </p:nvPicPr>
        <p:blipFill>
          <a:blip r:embed="rId4"/>
          <a:stretch>
            <a:fillRect/>
          </a:stretch>
        </p:blipFill>
        <p:spPr>
          <a:xfrm>
            <a:off x="832493" y="729390"/>
            <a:ext cx="7479013" cy="3430947"/>
          </a:xfrm>
          <a:prstGeom prst="rect">
            <a:avLst/>
          </a:prstGeom>
        </p:spPr>
      </p:pic>
    </p:spTree>
    <p:extLst>
      <p:ext uri="{BB962C8B-B14F-4D97-AF65-F5344CB8AC3E}">
        <p14:creationId xmlns:p14="http://schemas.microsoft.com/office/powerpoint/2010/main" val="3510825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0" y="0"/>
            <a:ext cx="9144000" cy="6858000"/>
          </a:xfrm>
          <a:prstGeom prst="rect">
            <a:avLst/>
          </a:prstGeom>
        </p:spPr>
      </p:pic>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backgroundRemoval t="0" b="100000" l="0" r="99603">
                        <a14:foregroundMark x1="83333" y1="28175" x2="83333" y2="28175"/>
                        <a14:foregroundMark x1="97222" y1="43730" x2="97222" y2="43730"/>
                        <a14:foregroundMark x1="97937" y1="96429" x2="97937" y2="96429"/>
                        <a14:foregroundMark x1="90397" y1="31984" x2="90397" y2="31984"/>
                        <a14:backgroundMark x1="10595" y1="7937" x2="10595" y2="7937"/>
                        <a14:backgroundMark x1="2817" y1="6508" x2="2817" y2="6508"/>
                        <a14:backgroundMark x1="5635" y1="25397" x2="5635" y2="25397"/>
                        <a14:backgroundMark x1="1667" y1="60714" x2="1667" y2="60714"/>
                        <a14:backgroundMark x1="3294" y1="91746" x2="3294" y2="91746"/>
                        <a14:backgroundMark x1="29881" y1="9841" x2="29881" y2="9841"/>
                        <a14:backgroundMark x1="50397" y1="5635" x2="50397" y2="5635"/>
                        <a14:backgroundMark x1="39563" y1="6508" x2="39563" y2="6508"/>
                        <a14:backgroundMark x1="65913" y1="8413" x2="65913" y2="8413"/>
                        <a14:backgroundMark x1="75357" y1="8889" x2="75357" y2="8889"/>
                      </a14:backgroundRemoval>
                    </a14:imgEffect>
                  </a14:imgLayer>
                </a14:imgProps>
              </a:ext>
            </a:extLst>
          </a:blip>
          <a:stretch>
            <a:fillRect/>
          </a:stretch>
        </p:blipFill>
        <p:spPr>
          <a:xfrm>
            <a:off x="2673021" y="4627603"/>
            <a:ext cx="4460793" cy="2230397"/>
          </a:xfrm>
          <a:prstGeom prst="rect">
            <a:avLst/>
          </a:prstGeom>
        </p:spPr>
      </p:pic>
      <p:pic>
        <p:nvPicPr>
          <p:cNvPr id="5" name="Picture 4"/>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7500">
                        <a14:backgroundMark x1="84792" y1="21111" x2="84792" y2="21111"/>
                        <a14:backgroundMark x1="77396" y1="18333" x2="77396" y2="18333"/>
                        <a14:backgroundMark x1="81667" y1="24444" x2="81667" y2="24444"/>
                      </a14:backgroundRemoval>
                    </a14:imgEffect>
                  </a14:imgLayer>
                </a14:imgProps>
              </a:ext>
            </a:extLst>
          </a:blip>
          <a:stretch>
            <a:fillRect/>
          </a:stretch>
        </p:blipFill>
        <p:spPr>
          <a:xfrm rot="12617524">
            <a:off x="5249142" y="3965728"/>
            <a:ext cx="4357212" cy="3267909"/>
          </a:xfrm>
          <a:prstGeom prst="rect">
            <a:avLst/>
          </a:prstGeom>
        </p:spPr>
      </p:pic>
      <p:sp>
        <p:nvSpPr>
          <p:cNvPr id="9" name="Title 2"/>
          <p:cNvSpPr>
            <a:spLocks noGrp="1"/>
          </p:cNvSpPr>
          <p:nvPr>
            <p:ph type="ctrTitle"/>
          </p:nvPr>
        </p:nvSpPr>
        <p:spPr>
          <a:xfrm>
            <a:off x="3569276" y="2354899"/>
            <a:ext cx="5097204" cy="1470025"/>
          </a:xfrm>
        </p:spPr>
        <p:txBody>
          <a:bodyPr>
            <a:normAutofit/>
          </a:bodyPr>
          <a:lstStyle/>
          <a:p>
            <a:r>
              <a:rPr lang="zh-CN" altLang="en-US" sz="66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甜品</a:t>
            </a:r>
            <a:endParaRPr lang="en-US" sz="6600" b="1" dirty="0">
              <a:solidFill>
                <a:schemeClr val="bg1"/>
              </a:solidFill>
              <a:latin typeface="微软雅黑" panose="020B0503020204020204" pitchFamily="34" charset="-122"/>
              <a:ea typeface="微软雅黑" panose="020B0503020204020204" pitchFamily="34" charset="-122"/>
              <a:cs typeface="Arial" panose="020B0604020202020204" pitchFamily="34" charset="0"/>
            </a:endParaRPr>
          </a:p>
        </p:txBody>
      </p:sp>
    </p:spTree>
    <p:extLst>
      <p:ext uri="{BB962C8B-B14F-4D97-AF65-F5344CB8AC3E}">
        <p14:creationId xmlns:p14="http://schemas.microsoft.com/office/powerpoint/2010/main" val="4042634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8000"/>
          </a:xfrm>
          <a:prstGeom prst="rect">
            <a:avLst/>
          </a:prstGeom>
        </p:spPr>
      </p:pic>
      <p:sp>
        <p:nvSpPr>
          <p:cNvPr id="3" name="Title 2"/>
          <p:cNvSpPr>
            <a:spLocks noGrp="1"/>
          </p:cNvSpPr>
          <p:nvPr>
            <p:ph type="ctrTitle"/>
          </p:nvPr>
        </p:nvSpPr>
        <p:spPr>
          <a:xfrm>
            <a:off x="4046796" y="998365"/>
            <a:ext cx="5097204" cy="1470025"/>
          </a:xfrm>
        </p:spPr>
        <p:txBody>
          <a:bodyPr>
            <a:normAutofit fontScale="90000"/>
          </a:bodyPr>
          <a:lstStyle/>
          <a:p>
            <a:r>
              <a:rPr lang="zh-CN" altLang="en-US" sz="5300" b="1" dirty="0">
                <a:solidFill>
                  <a:schemeClr val="bg1"/>
                </a:solidFill>
                <a:latin typeface="微软雅黑" panose="020B0503020204020204" pitchFamily="34" charset="-122"/>
                <a:ea typeface="微软雅黑" panose="020B0503020204020204" pitchFamily="34" charset="-122"/>
                <a:cs typeface="Arial" panose="020B0604020202020204" pitchFamily="34" charset="0"/>
              </a:rPr>
              <a:t>幸福礼袋</a:t>
            </a:r>
            <a:br>
              <a:rPr lang="en-US" sz="7200" dirty="0">
                <a:solidFill>
                  <a:schemeClr val="bg1"/>
                </a:solidFill>
                <a:latin typeface="Arial" panose="020B0604020202020204" pitchFamily="34" charset="0"/>
                <a:cs typeface="Arial" panose="020B0604020202020204" pitchFamily="34" charset="0"/>
              </a:rPr>
            </a:br>
            <a:r>
              <a:rPr lang="zh-CN" altLang="en-US" sz="4000" b="1" dirty="0">
                <a:solidFill>
                  <a:schemeClr val="bg1"/>
                </a:solidFill>
                <a:latin typeface="方正准圆_GBK" panose="03000509000000000000" pitchFamily="65" charset="-122"/>
                <a:ea typeface="方正准圆_GBK" panose="03000509000000000000" pitchFamily="65" charset="-122"/>
                <a:cs typeface="Arial" panose="020B0604020202020204" pitchFamily="34" charset="0"/>
              </a:rPr>
              <a:t>无限乐趣等着你</a:t>
            </a:r>
            <a:r>
              <a:rPr lang="en-US" sz="4000" b="1" dirty="0">
                <a:solidFill>
                  <a:schemeClr val="bg1"/>
                </a:solidFill>
                <a:latin typeface="方正准圆_GBK" panose="03000509000000000000" pitchFamily="65" charset="-122"/>
                <a:ea typeface="方正准圆_GBK" panose="03000509000000000000" pitchFamily="65" charset="-122"/>
                <a:cs typeface="Arial" panose="020B0604020202020204" pitchFamily="34" charset="0"/>
              </a:rPr>
              <a:t> </a:t>
            </a:r>
            <a:br>
              <a:rPr lang="en-US" sz="4000" b="1" dirty="0">
                <a:solidFill>
                  <a:schemeClr val="bg1"/>
                </a:solidFill>
                <a:latin typeface="方正准圆_GBK" panose="03000509000000000000" pitchFamily="65" charset="-122"/>
                <a:ea typeface="方正准圆_GBK" panose="03000509000000000000" pitchFamily="65" charset="-122"/>
                <a:cs typeface="Arial" panose="020B0604020202020204" pitchFamily="34" charset="0"/>
              </a:rPr>
            </a:br>
            <a:r>
              <a:rPr lang="zh-CN" altLang="en-US" sz="4000" b="1" dirty="0">
                <a:solidFill>
                  <a:schemeClr val="bg1"/>
                </a:solidFill>
                <a:latin typeface="方正准圆_GBK" panose="03000509000000000000" pitchFamily="65" charset="-122"/>
                <a:ea typeface="方正准圆_GBK" panose="03000509000000000000" pitchFamily="65" charset="-122"/>
                <a:cs typeface="Arial" panose="020B0604020202020204" pitchFamily="34" charset="0"/>
              </a:rPr>
              <a:t>问答、奖品、和美食</a:t>
            </a:r>
            <a:endParaRPr lang="en-US" sz="4000" b="1" dirty="0">
              <a:solidFill>
                <a:schemeClr val="bg1"/>
              </a:solidFill>
              <a:latin typeface="方正准圆_GBK" panose="03000509000000000000" pitchFamily="65" charset="-122"/>
              <a:ea typeface="方正准圆_GBK" panose="03000509000000000000" pitchFamily="65" charset="-122"/>
              <a:cs typeface="Arial" panose="020B0604020202020204" pitchFamily="34" charset="0"/>
            </a:endParaRPr>
          </a:p>
        </p:txBody>
      </p:sp>
      <p:pic>
        <p:nvPicPr>
          <p:cNvPr id="2" name="Picture 1"/>
          <p:cNvPicPr>
            <a:picLocks noChangeAspect="1"/>
          </p:cNvPicPr>
          <p:nvPr/>
        </p:nvPicPr>
        <p:blipFill>
          <a:blip r:embed="rId3"/>
          <a:stretch>
            <a:fillRect/>
          </a:stretch>
        </p:blipFill>
        <p:spPr>
          <a:xfrm>
            <a:off x="4991368" y="2136789"/>
            <a:ext cx="3724049" cy="5586074"/>
          </a:xfrm>
          <a:prstGeom prst="rect">
            <a:avLst/>
          </a:prstGeom>
        </p:spPr>
      </p:pic>
    </p:spTree>
    <p:extLst>
      <p:ext uri="{BB962C8B-B14F-4D97-AF65-F5344CB8AC3E}">
        <p14:creationId xmlns:p14="http://schemas.microsoft.com/office/powerpoint/2010/main" val="108530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6016</TotalTime>
  <Words>562</Words>
  <Application>Microsoft Office PowerPoint</Application>
  <PresentationFormat>On-screen Show (4:3)</PresentationFormat>
  <Paragraphs>70</Paragraphs>
  <Slides>39</Slides>
  <Notes>9</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39</vt:i4>
      </vt:variant>
    </vt:vector>
  </HeadingPairs>
  <TitlesOfParts>
    <vt:vector size="50" baseType="lpstr">
      <vt:lpstr>Microsoft JhengHei</vt:lpstr>
      <vt:lpstr>方正粗倩简体</vt:lpstr>
      <vt:lpstr>方正启体简体</vt:lpstr>
      <vt:lpstr>方正准圆_GBK</vt:lpstr>
      <vt:lpstr>汉仪菱心体简</vt:lpstr>
      <vt:lpstr>微软雅黑</vt:lpstr>
      <vt:lpstr>Arial</vt:lpstr>
      <vt:lpstr>Calibri</vt:lpstr>
      <vt:lpstr>Mistral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在你的便利贴 写上以下的字句： </vt:lpstr>
      <vt:lpstr>PowerPoint Presentation</vt:lpstr>
      <vt:lpstr>PowerPoint Presentation</vt:lpstr>
      <vt:lpstr>PowerPoint Presentation</vt:lpstr>
      <vt:lpstr>我们都盼望从不同的压力下被释放 </vt:lpstr>
      <vt:lpstr>但看来我们似乎无法 把它们全部抖下来！</vt:lpstr>
      <vt:lpstr>多少人承认 这正是你的问题？</vt:lpstr>
      <vt:lpstr>我不晓得我在争取什么？ 生命毫无意义。</vt:lpstr>
      <vt:lpstr>我很想改变 但我缺乏勇气 也没有能力改变！</vt:lpstr>
      <vt:lpstr>我感觉不到任何价值 每天我只是在履行职责</vt:lpstr>
      <vt:lpstr>我感到空虚与沮丧 没有满足感、 也感到不满意</vt:lpstr>
      <vt:lpstr>对于未来我没有安全感 很多的担忧、无法安歇</vt:lpstr>
      <vt:lpstr>有些人已经很长时间都 在承受着压力， 已经在我们的身体、心灵、 和灵魂显露出来！</vt:lpstr>
      <vt:lpstr>最后的编织</vt:lpstr>
      <vt:lpstr>让我们停下来 问问自己 我自由吗？</vt:lpstr>
      <vt:lpstr>PowerPoint Presentation</vt:lpstr>
      <vt:lpstr>PowerPoint Presentation</vt:lpstr>
      <vt:lpstr>我们是否能 摆脱欲望的控制,  或者我们一生都在 追求满足我们的欲望？ </vt:lpstr>
      <vt:lpstr>现代人70%的疾病 是从精神压力来的</vt:lpstr>
      <vt:lpstr>我们生活舒适 但我们若感觉有压力 我们就不会有平安</vt:lpstr>
      <vt:lpstr>谁可以  释放我们自由？</vt:lpstr>
      <vt:lpstr>唯有耶稣能  释放我们自由！</vt:lpstr>
      <vt:lpstr>享受在耶稣里 真正的平安！</vt:lpstr>
      <vt:lpstr>耶稣能够 使贫穷成为富有</vt:lpstr>
      <vt:lpstr>耶稣能够 使奴隶脱离罪 而得自由</vt:lpstr>
      <vt:lpstr>耶稣能够 使瞎眼的重见光明</vt:lpstr>
      <vt:lpstr>你能够摆脱生活的 种种问题 经历到福音的大能！ </vt:lpstr>
      <vt:lpstr>你可以经历  心灵的自由和喜乐</vt:lpstr>
      <vt:lpstr>PowerPoint Presentation</vt:lpstr>
      <vt:lpstr>PowerPoint Presentation</vt:lpstr>
      <vt:lpstr>PowerPoint Presentation</vt:lpstr>
      <vt:lpstr>甜品</vt:lpstr>
      <vt:lpstr>幸福礼袋 无限乐趣等着你  问答、奖品、和美食</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Joanna</dc:creator>
  <cp:lastModifiedBy>Leng Seetoh</cp:lastModifiedBy>
  <cp:revision>62</cp:revision>
  <dcterms:created xsi:type="dcterms:W3CDTF">2019-04-12T05:58:12Z</dcterms:created>
  <dcterms:modified xsi:type="dcterms:W3CDTF">2019-08-20T01:54:59Z</dcterms:modified>
</cp:coreProperties>
</file>